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notesSlides/notesSlide9.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43"/>
  </p:notesMasterIdLst>
  <p:handoutMasterIdLst>
    <p:handoutMasterId r:id="rId44"/>
  </p:handoutMasterIdLst>
  <p:sldIdLst>
    <p:sldId id="503" r:id="rId3"/>
    <p:sldId id="474" r:id="rId4"/>
    <p:sldId id="536" r:id="rId5"/>
    <p:sldId id="537" r:id="rId6"/>
    <p:sldId id="429" r:id="rId7"/>
    <p:sldId id="370" r:id="rId8"/>
    <p:sldId id="539" r:id="rId9"/>
    <p:sldId id="540" r:id="rId10"/>
    <p:sldId id="541" r:id="rId11"/>
    <p:sldId id="542" r:id="rId12"/>
    <p:sldId id="543" r:id="rId13"/>
    <p:sldId id="546" r:id="rId14"/>
    <p:sldId id="547" r:id="rId15"/>
    <p:sldId id="548" r:id="rId16"/>
    <p:sldId id="549" r:id="rId17"/>
    <p:sldId id="550" r:id="rId18"/>
    <p:sldId id="551" r:id="rId19"/>
    <p:sldId id="552" r:id="rId20"/>
    <p:sldId id="553" r:id="rId21"/>
    <p:sldId id="554" r:id="rId22"/>
    <p:sldId id="555" r:id="rId23"/>
    <p:sldId id="558" r:id="rId24"/>
    <p:sldId id="559" r:id="rId25"/>
    <p:sldId id="560" r:id="rId26"/>
    <p:sldId id="561" r:id="rId27"/>
    <p:sldId id="563" r:id="rId28"/>
    <p:sldId id="564" r:id="rId29"/>
    <p:sldId id="565" r:id="rId30"/>
    <p:sldId id="566" r:id="rId31"/>
    <p:sldId id="567" r:id="rId32"/>
    <p:sldId id="569" r:id="rId33"/>
    <p:sldId id="568" r:id="rId34"/>
    <p:sldId id="571" r:id="rId35"/>
    <p:sldId id="572" r:id="rId36"/>
    <p:sldId id="573" r:id="rId37"/>
    <p:sldId id="574" r:id="rId38"/>
    <p:sldId id="578" r:id="rId39"/>
    <p:sldId id="575" r:id="rId40"/>
    <p:sldId id="577" r:id="rId41"/>
    <p:sldId id="579"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9000"/>
    <a:srgbClr val="5B9BD5"/>
    <a:srgbClr val="44546A"/>
    <a:srgbClr val="70AD47"/>
    <a:srgbClr val="4472C4"/>
    <a:srgbClr val="7C7C7C"/>
    <a:srgbClr val="A5A5A5"/>
    <a:srgbClr val="FFC000"/>
    <a:srgbClr val="548235"/>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514A4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1E9E8"/>
          </a:solidFill>
        </a:fill>
      </a:tcStyle>
    </a:wholeTbl>
    <a:band1H>
      <a:tcStyle>
        <a:tcBdr/>
        <a:fill>
          <a:solidFill>
            <a:srgbClr val="E1D0CD"/>
          </a:solidFill>
        </a:fill>
      </a:tcStyle>
    </a:band1H>
    <a:band2H>
      <a:tcStyle>
        <a:tcBdr/>
      </a:tcStyle>
    </a:band2H>
    <a:band1V>
      <a:tcStyle>
        <a:tcBdr/>
        <a:fill>
          <a:solidFill>
            <a:srgbClr val="E1D0CD"/>
          </a:solidFill>
        </a:fill>
      </a:tcStyle>
    </a:band1V>
    <a:band2V>
      <a:tcStyle>
        <a:tcBdr/>
      </a:tcStyle>
    </a:band2V>
    <a:lastCol>
      <a:tcTxStyle b="on">
        <a:font>
          <a:latin typeface="+mn-lt"/>
          <a:ea typeface="+mn-ea"/>
          <a:cs typeface="+mn-cs"/>
        </a:font>
        <a:srgbClr val="FFFFFF"/>
      </a:tcTxStyle>
      <a:tcStyle>
        <a:tcBdr/>
        <a:fill>
          <a:solidFill>
            <a:srgbClr val="A85229"/>
          </a:solidFill>
        </a:fill>
      </a:tcStyle>
    </a:lastCol>
    <a:firstCol>
      <a:tcTxStyle b="on">
        <a:font>
          <a:latin typeface="+mn-lt"/>
          <a:ea typeface="+mn-ea"/>
          <a:cs typeface="+mn-cs"/>
        </a:font>
        <a:srgbClr val="FFFFFF"/>
      </a:tcTxStyle>
      <a:tcStyle>
        <a:tcBdr/>
        <a:fill>
          <a:solidFill>
            <a:srgbClr val="A85229"/>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A85229"/>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A85229"/>
          </a:solidFill>
        </a:fill>
      </a:tcStyle>
    </a:firstRow>
  </a:tblStyle>
  <a:tblStyle styleId="{21E4AEA4-8DFA-4A89-87EB-49C32662AFE0}" styleName="">
    <a:wholeTbl>
      <a:tcTxStyle>
        <a:font>
          <a:latin typeface="+mn-lt"/>
          <a:ea typeface="+mn-ea"/>
          <a:cs typeface="+mn-cs"/>
        </a:font>
        <a:srgbClr val="514A4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FEEEB"/>
          </a:solidFill>
        </a:fill>
      </a:tcStyle>
    </a:wholeTbl>
    <a:band1H>
      <a:tcStyle>
        <a:tcBdr/>
        <a:fill>
          <a:solidFill>
            <a:srgbClr val="DDDCD5"/>
          </a:solidFill>
        </a:fill>
      </a:tcStyle>
    </a:band1H>
    <a:band2H>
      <a:tcStyle>
        <a:tcBdr/>
      </a:tcStyle>
    </a:band2H>
    <a:band1V>
      <a:tcStyle>
        <a:tcBdr/>
        <a:fill>
          <a:solidFill>
            <a:srgbClr val="DDDCD5"/>
          </a:solidFill>
        </a:fill>
      </a:tcStyle>
    </a:band1V>
    <a:band2V>
      <a:tcStyle>
        <a:tcBdr/>
      </a:tcStyle>
    </a:band2V>
    <a:lastCol>
      <a:tcTxStyle b="on">
        <a:font>
          <a:latin typeface="+mn-lt"/>
          <a:ea typeface="+mn-ea"/>
          <a:cs typeface="+mn-cs"/>
        </a:font>
        <a:srgbClr val="FFFFFF"/>
      </a:tcTxStyle>
      <a:tcStyle>
        <a:tcBdr/>
        <a:fill>
          <a:solidFill>
            <a:srgbClr val="98916E"/>
          </a:solidFill>
        </a:fill>
      </a:tcStyle>
    </a:lastCol>
    <a:firstCol>
      <a:tcTxStyle b="on">
        <a:font>
          <a:latin typeface="+mn-lt"/>
          <a:ea typeface="+mn-ea"/>
          <a:cs typeface="+mn-cs"/>
        </a:font>
        <a:srgbClr val="FFFFFF"/>
      </a:tcTxStyle>
      <a:tcStyle>
        <a:tcBdr/>
        <a:fill>
          <a:solidFill>
            <a:srgbClr val="98916E"/>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98916E"/>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98916E"/>
          </a:solidFill>
        </a:fill>
      </a:tcStyle>
    </a:firstRow>
  </a:tblStyle>
  <a:tblStyle styleId="{9DCAF9ED-07DC-4A11-8D7F-57B35C25682E}" styleName="">
    <a:wholeTbl>
      <a:tcTxStyle>
        <a:font>
          <a:latin typeface="+mn-lt"/>
          <a:ea typeface="+mn-ea"/>
          <a:cs typeface="+mn-cs"/>
        </a:font>
        <a:srgbClr val="514A40"/>
      </a:tcTxStyle>
      <a:tcStyle>
        <a:tcBdr>
          <a:left>
            <a:ln w="12701" cap="flat" cmpd="sng" algn="ctr">
              <a:solidFill>
                <a:srgbClr val="98916E"/>
              </a:solidFill>
              <a:prstDash val="solid"/>
              <a:round/>
              <a:headEnd type="none" w="med" len="med"/>
              <a:tailEnd type="none" w="med" len="med"/>
            </a:ln>
          </a:left>
          <a:right>
            <a:ln w="12701" cap="flat" cmpd="sng" algn="ctr">
              <a:solidFill>
                <a:srgbClr val="98916E"/>
              </a:solidFill>
              <a:prstDash val="solid"/>
              <a:round/>
              <a:headEnd type="none" w="med" len="med"/>
              <a:tailEnd type="none" w="med" len="med"/>
            </a:ln>
          </a:right>
          <a:top>
            <a:ln w="12701" cap="flat" cmpd="sng" algn="ctr">
              <a:solidFill>
                <a:srgbClr val="98916E"/>
              </a:solidFill>
              <a:prstDash val="solid"/>
              <a:round/>
              <a:headEnd type="none" w="med" len="med"/>
              <a:tailEnd type="none" w="med" len="med"/>
            </a:ln>
          </a:top>
          <a:bottom>
            <a:ln w="12701" cap="flat" cmpd="sng" algn="ctr">
              <a:solidFill>
                <a:srgbClr val="98916E"/>
              </a:solidFill>
              <a:prstDash val="solid"/>
              <a:round/>
              <a:headEnd type="none" w="med" len="med"/>
              <a:tailEnd type="none" w="med" len="med"/>
            </a:ln>
          </a:bottom>
        </a:tcBdr>
        <a:fill>
          <a:solidFill>
            <a:srgbClr val="FFFFFF"/>
          </a:solidFill>
        </a:fill>
      </a:tcStyle>
    </a:wholeTbl>
    <a:band1H>
      <a:tcStyle>
        <a:tcBdr/>
        <a:fill>
          <a:solidFill>
            <a:srgbClr val="EFEEEB"/>
          </a:solidFill>
        </a:fill>
      </a:tcStyle>
    </a:band1H>
    <a:band1V>
      <a:tcStyle>
        <a:tcBdr/>
        <a:fill>
          <a:solidFill>
            <a:srgbClr val="EFEEEB"/>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98916E"/>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98916E"/>
          </a:solidFill>
        </a:fill>
      </a:tcStyle>
    </a:firstRow>
  </a:tblStyle>
  <a:tblStyle styleId="{7DF18680-E054-41AD-8BC1-D1AEF772440D}"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3759" autoAdjust="0"/>
  </p:normalViewPr>
  <p:slideViewPr>
    <p:cSldViewPr snapToGrid="0">
      <p:cViewPr varScale="1">
        <p:scale>
          <a:sx n="83" d="100"/>
          <a:sy n="83" d="100"/>
        </p:scale>
        <p:origin x="6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A60-4E10-86CE-8E195AE1AB58}"/>
              </c:ext>
            </c:extLst>
          </c:dPt>
          <c:dPt>
            <c:idx val="1"/>
            <c:bubble3D val="0"/>
            <c:spPr>
              <a:solidFill>
                <a:schemeClr val="accent2"/>
              </a:solidFill>
              <a:ln w="19050">
                <a:noFill/>
              </a:ln>
              <a:effectLst/>
            </c:spPr>
            <c:extLst>
              <c:ext xmlns:c16="http://schemas.microsoft.com/office/drawing/2014/chart" uri="{C3380CC4-5D6E-409C-BE32-E72D297353CC}">
                <c16:uniqueId val="{00000003-EA60-4E10-86CE-8E195AE1AB58}"/>
              </c:ext>
            </c:extLst>
          </c:dPt>
          <c:dPt>
            <c:idx val="2"/>
            <c:bubble3D val="0"/>
            <c:spPr>
              <a:solidFill>
                <a:schemeClr val="accent3"/>
              </a:solidFill>
              <a:ln w="19050">
                <a:noFill/>
              </a:ln>
              <a:effectLst/>
            </c:spPr>
            <c:extLst>
              <c:ext xmlns:c16="http://schemas.microsoft.com/office/drawing/2014/chart" uri="{C3380CC4-5D6E-409C-BE32-E72D297353CC}">
                <c16:uniqueId val="{00000005-EA60-4E10-86CE-8E195AE1AB58}"/>
              </c:ext>
            </c:extLst>
          </c:dPt>
          <c:dPt>
            <c:idx val="3"/>
            <c:bubble3D val="0"/>
            <c:spPr>
              <a:solidFill>
                <a:schemeClr val="accent4"/>
              </a:solidFill>
              <a:ln w="19050">
                <a:noFill/>
              </a:ln>
              <a:effectLst/>
            </c:spPr>
            <c:extLst>
              <c:ext xmlns:c16="http://schemas.microsoft.com/office/drawing/2014/chart" uri="{C3380CC4-5D6E-409C-BE32-E72D297353CC}">
                <c16:uniqueId val="{00000007-EA60-4E10-86CE-8E195AE1AB58}"/>
              </c:ext>
            </c:extLst>
          </c:dPt>
          <c:cat>
            <c:numRef>
              <c:f>Sheet1!$A$2:$A$5</c:f>
              <c:numCache>
                <c:formatCode>General</c:formatCode>
                <c:ptCount val="4"/>
              </c:numCache>
            </c:numRef>
          </c:cat>
          <c:val>
            <c:numRef>
              <c:f>Sheet1!$B$2:$B$5</c:f>
              <c:numCache>
                <c:formatCode>General</c:formatCode>
                <c:ptCount val="4"/>
                <c:pt idx="0">
                  <c:v>80</c:v>
                </c:pt>
                <c:pt idx="1">
                  <c:v>20</c:v>
                </c:pt>
              </c:numCache>
            </c:numRef>
          </c:val>
          <c:extLst>
            <c:ext xmlns:c16="http://schemas.microsoft.com/office/drawing/2014/chart" uri="{C3380CC4-5D6E-409C-BE32-E72D297353CC}">
              <c16:uniqueId val="{00000000-D6C4-0945-811E-8892B50BD46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8967-4D37-8162-AD7F20B3807A}"/>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8967-4D37-8162-AD7F20B3807A}"/>
              </c:ext>
            </c:extLst>
          </c:dPt>
          <c:cat>
            <c:strRef>
              <c:f>Sheet1!$A$2:$A$3</c:f>
              <c:strCache>
                <c:ptCount val="2"/>
                <c:pt idx="0">
                  <c:v>1st Qtr</c:v>
                </c:pt>
                <c:pt idx="1">
                  <c:v>2nd Qtr</c:v>
                </c:pt>
              </c:strCache>
            </c:strRef>
          </c:cat>
          <c:val>
            <c:numRef>
              <c:f>Sheet1!$B$2:$B$3</c:f>
              <c:numCache>
                <c:formatCode>General</c:formatCode>
                <c:ptCount val="2"/>
                <c:pt idx="0">
                  <c:v>1</c:v>
                </c:pt>
                <c:pt idx="1">
                  <c:v>99</c:v>
                </c:pt>
              </c:numCache>
            </c:numRef>
          </c:val>
          <c:extLst>
            <c:ext xmlns:c16="http://schemas.microsoft.com/office/drawing/2014/chart" uri="{C3380CC4-5D6E-409C-BE32-E72D297353CC}">
              <c16:uniqueId val="{00000000-E9B0-C34F-A4A5-0A5BA2DD64B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B52F-4D21-84B4-F1D2CF75EE18}"/>
              </c:ext>
            </c:extLst>
          </c:dPt>
          <c:dPt>
            <c:idx val="1"/>
            <c:bubble3D val="0"/>
            <c:spPr>
              <a:solidFill>
                <a:schemeClr val="accent2"/>
              </a:solidFill>
              <a:ln w="19050">
                <a:noFill/>
              </a:ln>
              <a:effectLst/>
            </c:spPr>
            <c:extLst>
              <c:ext xmlns:c16="http://schemas.microsoft.com/office/drawing/2014/chart" uri="{C3380CC4-5D6E-409C-BE32-E72D297353CC}">
                <c16:uniqueId val="{00000003-B52F-4D21-84B4-F1D2CF75EE18}"/>
              </c:ext>
            </c:extLst>
          </c:dPt>
          <c:dPt>
            <c:idx val="2"/>
            <c:bubble3D val="0"/>
            <c:spPr>
              <a:solidFill>
                <a:schemeClr val="accent3"/>
              </a:solidFill>
              <a:ln w="19050">
                <a:noFill/>
              </a:ln>
              <a:effectLst/>
            </c:spPr>
            <c:extLst>
              <c:ext xmlns:c16="http://schemas.microsoft.com/office/drawing/2014/chart" uri="{C3380CC4-5D6E-409C-BE32-E72D297353CC}">
                <c16:uniqueId val="{00000005-B52F-4D21-84B4-F1D2CF75EE18}"/>
              </c:ext>
            </c:extLst>
          </c:dPt>
          <c:dPt>
            <c:idx val="3"/>
            <c:bubble3D val="0"/>
            <c:spPr>
              <a:solidFill>
                <a:schemeClr val="accent4"/>
              </a:solidFill>
              <a:ln w="19050">
                <a:noFill/>
              </a:ln>
              <a:effectLst/>
            </c:spPr>
            <c:extLst>
              <c:ext xmlns:c16="http://schemas.microsoft.com/office/drawing/2014/chart" uri="{C3380CC4-5D6E-409C-BE32-E72D297353CC}">
                <c16:uniqueId val="{00000007-B52F-4D21-84B4-F1D2CF75EE18}"/>
              </c:ext>
            </c:extLst>
          </c:dPt>
          <c:cat>
            <c:numRef>
              <c:f>Sheet1!$A$2:$A$5</c:f>
              <c:numCache>
                <c:formatCode>General</c:formatCode>
                <c:ptCount val="4"/>
              </c:numCache>
            </c:numRef>
          </c:cat>
          <c:val>
            <c:numRef>
              <c:f>Sheet1!$B$2:$B$5</c:f>
              <c:numCache>
                <c:formatCode>General</c:formatCode>
                <c:ptCount val="4"/>
                <c:pt idx="0">
                  <c:v>9</c:v>
                </c:pt>
                <c:pt idx="3">
                  <c:v>91</c:v>
                </c:pt>
              </c:numCache>
            </c:numRef>
          </c:val>
          <c:extLst>
            <c:ext xmlns:c16="http://schemas.microsoft.com/office/drawing/2014/chart" uri="{C3380CC4-5D6E-409C-BE32-E72D297353CC}">
              <c16:uniqueId val="{00000000-C2FB-2A47-AAB0-48459F643F4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19C-4971-8451-AC6BFBD3330A}"/>
              </c:ext>
            </c:extLst>
          </c:dPt>
          <c:dPt>
            <c:idx val="1"/>
            <c:bubble3D val="0"/>
            <c:spPr>
              <a:solidFill>
                <a:schemeClr val="accent2"/>
              </a:solidFill>
              <a:ln w="19050">
                <a:noFill/>
              </a:ln>
              <a:effectLst/>
            </c:spPr>
            <c:extLst>
              <c:ext xmlns:c16="http://schemas.microsoft.com/office/drawing/2014/chart" uri="{C3380CC4-5D6E-409C-BE32-E72D297353CC}">
                <c16:uniqueId val="{00000003-119C-4971-8451-AC6BFBD3330A}"/>
              </c:ext>
            </c:extLst>
          </c:dPt>
          <c:dPt>
            <c:idx val="2"/>
            <c:bubble3D val="0"/>
            <c:spPr>
              <a:solidFill>
                <a:schemeClr val="accent3"/>
              </a:solidFill>
              <a:ln w="19050">
                <a:noFill/>
              </a:ln>
              <a:effectLst/>
            </c:spPr>
            <c:extLst>
              <c:ext xmlns:c16="http://schemas.microsoft.com/office/drawing/2014/chart" uri="{C3380CC4-5D6E-409C-BE32-E72D297353CC}">
                <c16:uniqueId val="{00000005-119C-4971-8451-AC6BFBD3330A}"/>
              </c:ext>
            </c:extLst>
          </c:dPt>
          <c:dPt>
            <c:idx val="3"/>
            <c:bubble3D val="0"/>
            <c:spPr>
              <a:solidFill>
                <a:schemeClr val="accent4"/>
              </a:solidFill>
              <a:ln w="19050">
                <a:noFill/>
              </a:ln>
              <a:effectLst/>
            </c:spPr>
            <c:extLst>
              <c:ext xmlns:c16="http://schemas.microsoft.com/office/drawing/2014/chart" uri="{C3380CC4-5D6E-409C-BE32-E72D297353CC}">
                <c16:uniqueId val="{00000007-119C-4971-8451-AC6BFBD3330A}"/>
              </c:ext>
            </c:extLst>
          </c:dPt>
          <c:cat>
            <c:strRef>
              <c:f>Sheet1!$A$2:$A$5</c:f>
              <c:strCache>
                <c:ptCount val="2"/>
                <c:pt idx="0">
                  <c:v>1st Qtr</c:v>
                </c:pt>
                <c:pt idx="1">
                  <c:v>2nd Qtr</c:v>
                </c:pt>
              </c:strCache>
            </c:strRef>
          </c:cat>
          <c:val>
            <c:numRef>
              <c:f>Sheet1!$B$2:$B$5</c:f>
              <c:numCache>
                <c:formatCode>General</c:formatCode>
                <c:ptCount val="4"/>
                <c:pt idx="2" formatCode="0%">
                  <c:v>0.66</c:v>
                </c:pt>
                <c:pt idx="3" formatCode="0%">
                  <c:v>0.33</c:v>
                </c:pt>
              </c:numCache>
            </c:numRef>
          </c:val>
          <c:extLst>
            <c:ext xmlns:c16="http://schemas.microsoft.com/office/drawing/2014/chart" uri="{C3380CC4-5D6E-409C-BE32-E72D297353CC}">
              <c16:uniqueId val="{00000000-9409-624E-AE35-B6AA0EB6C73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A98-4C81-BA6E-34405EA9BB49}"/>
              </c:ext>
            </c:extLst>
          </c:dPt>
          <c:dPt>
            <c:idx val="1"/>
            <c:bubble3D val="0"/>
            <c:explosion val="1"/>
            <c:spPr>
              <a:solidFill>
                <a:schemeClr val="accent2"/>
              </a:solidFill>
              <a:ln w="19050">
                <a:noFill/>
              </a:ln>
              <a:effectLst/>
            </c:spPr>
            <c:extLst>
              <c:ext xmlns:c16="http://schemas.microsoft.com/office/drawing/2014/chart" uri="{C3380CC4-5D6E-409C-BE32-E72D297353CC}">
                <c16:uniqueId val="{00000003-AA98-4C81-BA6E-34405EA9BB49}"/>
              </c:ext>
            </c:extLst>
          </c:dPt>
          <c:dPt>
            <c:idx val="2"/>
            <c:bubble3D val="0"/>
            <c:spPr>
              <a:solidFill>
                <a:schemeClr val="accent3"/>
              </a:solidFill>
              <a:ln w="19050">
                <a:noFill/>
              </a:ln>
              <a:effectLst/>
            </c:spPr>
            <c:extLst>
              <c:ext xmlns:c16="http://schemas.microsoft.com/office/drawing/2014/chart" uri="{C3380CC4-5D6E-409C-BE32-E72D297353CC}">
                <c16:uniqueId val="{00000005-AA98-4C81-BA6E-34405EA9BB49}"/>
              </c:ext>
            </c:extLst>
          </c:dPt>
          <c:dPt>
            <c:idx val="3"/>
            <c:bubble3D val="0"/>
            <c:spPr>
              <a:solidFill>
                <a:schemeClr val="accent4"/>
              </a:solidFill>
              <a:ln w="19050">
                <a:noFill/>
              </a:ln>
              <a:effectLst/>
            </c:spPr>
            <c:extLst>
              <c:ext xmlns:c16="http://schemas.microsoft.com/office/drawing/2014/chart" uri="{C3380CC4-5D6E-409C-BE32-E72D297353CC}">
                <c16:uniqueId val="{00000007-AA98-4C81-BA6E-34405EA9BB4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44</c:v>
                </c:pt>
                <c:pt idx="1">
                  <c:v>56</c:v>
                </c:pt>
              </c:numCache>
            </c:numRef>
          </c:val>
          <c:extLst>
            <c:ext xmlns:c16="http://schemas.microsoft.com/office/drawing/2014/chart" uri="{C3380CC4-5D6E-409C-BE32-E72D297353CC}">
              <c16:uniqueId val="{00000000-3F27-3345-A648-5751145741AC}"/>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366-477A-9B40-FE2AEA3BC29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366-477A-9B40-FE2AEA3BC29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366-477A-9B40-FE2AEA3BC29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366-477A-9B40-FE2AEA3BC29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18</c:v>
                </c:pt>
              </c:numCache>
            </c:numRef>
          </c:val>
          <c:extLst>
            <c:ext xmlns:c16="http://schemas.microsoft.com/office/drawing/2014/chart" uri="{C3380CC4-5D6E-409C-BE32-E72D297353CC}">
              <c16:uniqueId val="{00000000-967E-B540-B08C-AE74DB118E2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ofPieChart>
        <c:ofPieType val="bar"/>
        <c:varyColors val="1"/>
        <c:ser>
          <c:idx val="0"/>
          <c:order val="0"/>
          <c:tx>
            <c:strRef>
              <c:f>Sheet1!$B$1</c:f>
              <c:strCache>
                <c:ptCount val="1"/>
                <c:pt idx="0">
                  <c:v>Series 1</c:v>
                </c:pt>
              </c:strCache>
            </c:strRef>
          </c:tx>
          <c:dPt>
            <c:idx val="0"/>
            <c:bubble3D val="0"/>
            <c:spPr>
              <a:solidFill>
                <a:schemeClr val="dk1">
                  <a:tint val="88500"/>
                </a:schemeClr>
              </a:solidFill>
              <a:ln>
                <a:noFill/>
              </a:ln>
              <a:effectLst/>
            </c:spPr>
            <c:extLst>
              <c:ext xmlns:c16="http://schemas.microsoft.com/office/drawing/2014/chart" uri="{C3380CC4-5D6E-409C-BE32-E72D297353CC}">
                <c16:uniqueId val="{00000001-A317-4E94-9694-4BB91C3914E0}"/>
              </c:ext>
            </c:extLst>
          </c:dPt>
          <c:dPt>
            <c:idx val="1"/>
            <c:bubble3D val="0"/>
            <c:spPr>
              <a:solidFill>
                <a:schemeClr val="dk1">
                  <a:tint val="55000"/>
                </a:schemeClr>
              </a:solidFill>
              <a:ln>
                <a:noFill/>
              </a:ln>
              <a:effectLst/>
            </c:spPr>
            <c:extLst>
              <c:ext xmlns:c16="http://schemas.microsoft.com/office/drawing/2014/chart" uri="{C3380CC4-5D6E-409C-BE32-E72D297353CC}">
                <c16:uniqueId val="{00000003-A317-4E94-9694-4BB91C3914E0}"/>
              </c:ext>
            </c:extLst>
          </c:dPt>
          <c:dPt>
            <c:idx val="2"/>
            <c:bubble3D val="0"/>
            <c:spPr>
              <a:solidFill>
                <a:schemeClr val="dk1">
                  <a:tint val="75000"/>
                </a:schemeClr>
              </a:solidFill>
              <a:ln>
                <a:noFill/>
              </a:ln>
              <a:effectLst/>
            </c:spPr>
            <c:extLst>
              <c:ext xmlns:c16="http://schemas.microsoft.com/office/drawing/2014/chart" uri="{C3380CC4-5D6E-409C-BE32-E72D297353CC}">
                <c16:uniqueId val="{00000005-A317-4E94-9694-4BB91C3914E0}"/>
              </c:ext>
            </c:extLst>
          </c:dPt>
          <c:dPt>
            <c:idx val="3"/>
            <c:bubble3D val="0"/>
            <c:spPr>
              <a:solidFill>
                <a:schemeClr val="dk1">
                  <a:tint val="98500"/>
                </a:schemeClr>
              </a:solidFill>
              <a:ln>
                <a:noFill/>
              </a:ln>
              <a:effectLst/>
            </c:spPr>
            <c:extLst>
              <c:ext xmlns:c16="http://schemas.microsoft.com/office/drawing/2014/chart" uri="{C3380CC4-5D6E-409C-BE32-E72D297353CC}">
                <c16:uniqueId val="{00000007-A317-4E94-9694-4BB91C3914E0}"/>
              </c:ext>
            </c:extLst>
          </c:dPt>
          <c:dPt>
            <c:idx val="4"/>
            <c:bubble3D val="0"/>
            <c:spPr>
              <a:solidFill>
                <a:schemeClr val="dk1">
                  <a:tint val="30000"/>
                </a:schemeClr>
              </a:solidFill>
              <a:ln>
                <a:noFill/>
              </a:ln>
              <a:effectLst/>
            </c:spPr>
            <c:extLst>
              <c:ext xmlns:c16="http://schemas.microsoft.com/office/drawing/2014/chart" uri="{C3380CC4-5D6E-409C-BE32-E72D297353CC}">
                <c16:uniqueId val="{00000009-A317-4E94-9694-4BB91C3914E0}"/>
              </c:ext>
            </c:extLst>
          </c:dPt>
          <c:cat>
            <c:strRef>
              <c:f>Sheet1!$A$2:$A$5</c:f>
              <c:strCache>
                <c:ptCount val="3"/>
                <c:pt idx="0">
                  <c:v>Category 1</c:v>
                </c:pt>
                <c:pt idx="1">
                  <c:v>Category 2</c:v>
                </c:pt>
                <c:pt idx="2">
                  <c:v>Category 3</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0-864A-A740-912C-1D0737B06A9D}"/>
            </c:ext>
          </c:extLst>
        </c:ser>
        <c:ser>
          <c:idx val="1"/>
          <c:order val="1"/>
          <c:tx>
            <c:strRef>
              <c:f>Sheet1!$C$1</c:f>
              <c:strCache>
                <c:ptCount val="1"/>
                <c:pt idx="0">
                  <c:v>Colonne1</c:v>
                </c:pt>
              </c:strCache>
            </c:strRef>
          </c:tx>
          <c:dPt>
            <c:idx val="0"/>
            <c:bubble3D val="0"/>
            <c:spPr>
              <a:solidFill>
                <a:schemeClr val="dk1">
                  <a:tint val="88500"/>
                </a:schemeClr>
              </a:solidFill>
              <a:ln>
                <a:noFill/>
              </a:ln>
              <a:effectLst/>
            </c:spPr>
            <c:extLst>
              <c:ext xmlns:c16="http://schemas.microsoft.com/office/drawing/2014/chart" uri="{C3380CC4-5D6E-409C-BE32-E72D297353CC}">
                <c16:uniqueId val="{0000000B-A317-4E94-9694-4BB91C3914E0}"/>
              </c:ext>
            </c:extLst>
          </c:dPt>
          <c:dPt>
            <c:idx val="1"/>
            <c:bubble3D val="0"/>
            <c:spPr>
              <a:solidFill>
                <a:schemeClr val="dk1">
                  <a:tint val="55000"/>
                </a:schemeClr>
              </a:solidFill>
              <a:ln>
                <a:noFill/>
              </a:ln>
              <a:effectLst/>
            </c:spPr>
            <c:extLst>
              <c:ext xmlns:c16="http://schemas.microsoft.com/office/drawing/2014/chart" uri="{C3380CC4-5D6E-409C-BE32-E72D297353CC}">
                <c16:uniqueId val="{0000000D-A317-4E94-9694-4BB91C3914E0}"/>
              </c:ext>
            </c:extLst>
          </c:dPt>
          <c:dPt>
            <c:idx val="2"/>
            <c:bubble3D val="0"/>
            <c:spPr>
              <a:solidFill>
                <a:schemeClr val="dk1">
                  <a:tint val="75000"/>
                </a:schemeClr>
              </a:solidFill>
              <a:ln>
                <a:noFill/>
              </a:ln>
              <a:effectLst/>
            </c:spPr>
            <c:extLst>
              <c:ext xmlns:c16="http://schemas.microsoft.com/office/drawing/2014/chart" uri="{C3380CC4-5D6E-409C-BE32-E72D297353CC}">
                <c16:uniqueId val="{0000000F-A317-4E94-9694-4BB91C3914E0}"/>
              </c:ext>
            </c:extLst>
          </c:dPt>
          <c:dPt>
            <c:idx val="3"/>
            <c:bubble3D val="0"/>
            <c:spPr>
              <a:solidFill>
                <a:schemeClr val="dk1">
                  <a:tint val="98500"/>
                </a:schemeClr>
              </a:solidFill>
              <a:ln>
                <a:noFill/>
              </a:ln>
              <a:effectLst/>
            </c:spPr>
            <c:extLst>
              <c:ext xmlns:c16="http://schemas.microsoft.com/office/drawing/2014/chart" uri="{C3380CC4-5D6E-409C-BE32-E72D297353CC}">
                <c16:uniqueId val="{00000011-A317-4E94-9694-4BB91C3914E0}"/>
              </c:ext>
            </c:extLst>
          </c:dPt>
          <c:dPt>
            <c:idx val="4"/>
            <c:bubble3D val="0"/>
            <c:spPr>
              <a:solidFill>
                <a:schemeClr val="dk1">
                  <a:tint val="30000"/>
                </a:schemeClr>
              </a:solidFill>
              <a:ln>
                <a:noFill/>
              </a:ln>
              <a:effectLst/>
            </c:spPr>
            <c:extLst>
              <c:ext xmlns:c16="http://schemas.microsoft.com/office/drawing/2014/chart" uri="{C3380CC4-5D6E-409C-BE32-E72D297353CC}">
                <c16:uniqueId val="{00000013-A317-4E94-9694-4BB91C3914E0}"/>
              </c:ext>
            </c:extLst>
          </c:dPt>
          <c:cat>
            <c:strRef>
              <c:f>Sheet1!$A$2:$A$5</c:f>
              <c:strCache>
                <c:ptCount val="3"/>
                <c:pt idx="0">
                  <c:v>Category 1</c:v>
                </c:pt>
                <c:pt idx="1">
                  <c:v>Category 2</c:v>
                </c:pt>
                <c:pt idx="2">
                  <c:v>Category 3</c:v>
                </c:pt>
              </c:strCache>
            </c:strRef>
          </c:cat>
          <c:val>
            <c:numRef>
              <c:f>Sheet1!$C$2:$C$5</c:f>
              <c:numCache>
                <c:formatCode>General</c:formatCode>
                <c:ptCount val="4"/>
              </c:numCache>
            </c:numRef>
          </c:val>
          <c:extLst>
            <c:ext xmlns:c16="http://schemas.microsoft.com/office/drawing/2014/chart" uri="{C3380CC4-5D6E-409C-BE32-E72D297353CC}">
              <c16:uniqueId val="{00000001-864A-A740-912C-1D0737B06A9D}"/>
            </c:ext>
          </c:extLst>
        </c:ser>
        <c:ser>
          <c:idx val="2"/>
          <c:order val="2"/>
          <c:tx>
            <c:strRef>
              <c:f>Sheet1!$D$1</c:f>
              <c:strCache>
                <c:ptCount val="1"/>
                <c:pt idx="0">
                  <c:v>Colonne2</c:v>
                </c:pt>
              </c:strCache>
            </c:strRef>
          </c:tx>
          <c:dPt>
            <c:idx val="0"/>
            <c:bubble3D val="0"/>
            <c:spPr>
              <a:solidFill>
                <a:schemeClr val="dk1">
                  <a:tint val="88500"/>
                </a:schemeClr>
              </a:solidFill>
              <a:ln>
                <a:noFill/>
              </a:ln>
              <a:effectLst/>
            </c:spPr>
            <c:extLst>
              <c:ext xmlns:c16="http://schemas.microsoft.com/office/drawing/2014/chart" uri="{C3380CC4-5D6E-409C-BE32-E72D297353CC}">
                <c16:uniqueId val="{00000015-A317-4E94-9694-4BB91C3914E0}"/>
              </c:ext>
            </c:extLst>
          </c:dPt>
          <c:dPt>
            <c:idx val="1"/>
            <c:bubble3D val="0"/>
            <c:spPr>
              <a:solidFill>
                <a:schemeClr val="dk1">
                  <a:tint val="55000"/>
                </a:schemeClr>
              </a:solidFill>
              <a:ln>
                <a:noFill/>
              </a:ln>
              <a:effectLst/>
            </c:spPr>
            <c:extLst>
              <c:ext xmlns:c16="http://schemas.microsoft.com/office/drawing/2014/chart" uri="{C3380CC4-5D6E-409C-BE32-E72D297353CC}">
                <c16:uniqueId val="{00000017-A317-4E94-9694-4BB91C3914E0}"/>
              </c:ext>
            </c:extLst>
          </c:dPt>
          <c:dPt>
            <c:idx val="2"/>
            <c:bubble3D val="0"/>
            <c:spPr>
              <a:solidFill>
                <a:schemeClr val="dk1">
                  <a:tint val="75000"/>
                </a:schemeClr>
              </a:solidFill>
              <a:ln>
                <a:noFill/>
              </a:ln>
              <a:effectLst/>
            </c:spPr>
            <c:extLst>
              <c:ext xmlns:c16="http://schemas.microsoft.com/office/drawing/2014/chart" uri="{C3380CC4-5D6E-409C-BE32-E72D297353CC}">
                <c16:uniqueId val="{00000019-A317-4E94-9694-4BB91C3914E0}"/>
              </c:ext>
            </c:extLst>
          </c:dPt>
          <c:dPt>
            <c:idx val="3"/>
            <c:bubble3D val="0"/>
            <c:spPr>
              <a:solidFill>
                <a:schemeClr val="dk1">
                  <a:tint val="98500"/>
                </a:schemeClr>
              </a:solidFill>
              <a:ln>
                <a:noFill/>
              </a:ln>
              <a:effectLst/>
            </c:spPr>
            <c:extLst>
              <c:ext xmlns:c16="http://schemas.microsoft.com/office/drawing/2014/chart" uri="{C3380CC4-5D6E-409C-BE32-E72D297353CC}">
                <c16:uniqueId val="{0000001B-A317-4E94-9694-4BB91C3914E0}"/>
              </c:ext>
            </c:extLst>
          </c:dPt>
          <c:dPt>
            <c:idx val="4"/>
            <c:bubble3D val="0"/>
            <c:spPr>
              <a:solidFill>
                <a:schemeClr val="dk1">
                  <a:tint val="30000"/>
                </a:schemeClr>
              </a:solidFill>
              <a:ln>
                <a:noFill/>
              </a:ln>
              <a:effectLst/>
            </c:spPr>
            <c:extLst>
              <c:ext xmlns:c16="http://schemas.microsoft.com/office/drawing/2014/chart" uri="{C3380CC4-5D6E-409C-BE32-E72D297353CC}">
                <c16:uniqueId val="{0000001D-A317-4E94-9694-4BB91C3914E0}"/>
              </c:ext>
            </c:extLst>
          </c:dPt>
          <c:cat>
            <c:strRef>
              <c:f>Sheet1!$A$2:$A$5</c:f>
              <c:strCache>
                <c:ptCount val="3"/>
                <c:pt idx="0">
                  <c:v>Category 1</c:v>
                </c:pt>
                <c:pt idx="1">
                  <c:v>Category 2</c:v>
                </c:pt>
                <c:pt idx="2">
                  <c:v>Category 3</c:v>
                </c:pt>
              </c:strCache>
            </c:strRef>
          </c:cat>
          <c:val>
            <c:numRef>
              <c:f>Sheet1!$D$2:$D$5</c:f>
              <c:numCache>
                <c:formatCode>General</c:formatCode>
                <c:ptCount val="4"/>
              </c:numCache>
            </c:numRef>
          </c:val>
          <c:extLst>
            <c:ext xmlns:c16="http://schemas.microsoft.com/office/drawing/2014/chart" uri="{C3380CC4-5D6E-409C-BE32-E72D297353CC}">
              <c16:uniqueId val="{00000002-864A-A740-912C-1D0737B06A9D}"/>
            </c:ext>
          </c:extLst>
        </c:ser>
        <c:dLbls>
          <c:showLegendKey val="0"/>
          <c:showVal val="0"/>
          <c:showCatName val="0"/>
          <c:showSerName val="0"/>
          <c:showPercent val="0"/>
          <c:showBubbleSize val="0"/>
          <c:showLeaderLines val="1"/>
        </c:dLbls>
        <c:gapWidth val="150"/>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Series 1</c:v>
                </c:pt>
              </c:strCache>
            </c:strRef>
          </c:tx>
          <c:dPt>
            <c:idx val="0"/>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06F1-46C5-8B08-7F4275A49CB2}"/>
              </c:ext>
            </c:extLst>
          </c:dPt>
          <c:dPt>
            <c:idx val="1"/>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06F1-46C5-8B08-7F4275A49CB2}"/>
              </c:ext>
            </c:extLst>
          </c:dPt>
          <c:dPt>
            <c:idx val="2"/>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06F1-46C5-8B08-7F4275A49CB2}"/>
              </c:ext>
            </c:extLst>
          </c:dPt>
          <c:dPt>
            <c:idx val="3"/>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06F1-46C5-8B08-7F4275A49CB2}"/>
              </c:ext>
            </c:extLst>
          </c:dPt>
          <c:dLbls>
            <c:dLbl>
              <c:idx val="0"/>
              <c:layout>
                <c:manualLayout>
                  <c:x val="1.7793594306049692E-2"/>
                  <c:y val="-6.4631956912028721E-2"/>
                </c:manualLayout>
              </c:layout>
              <c:tx>
                <c:rich>
                  <a:bodyPr rot="0" spcFirstLastPara="1" vertOverflow="ellipsis" vert="horz" wrap="square" lIns="38100" tIns="19050" rIns="38100" bIns="19050" anchor="ctr" anchorCtr="1">
                    <a:spAutoFit/>
                  </a:bodyPr>
                  <a:lstStyle/>
                  <a:p>
                    <a:pPr>
                      <a:defRPr sz="2400" b="1" i="0" u="none" strike="noStrike" kern="1200" spc="0" baseline="0">
                        <a:solidFill>
                          <a:schemeClr val="accent6"/>
                        </a:solidFill>
                        <a:latin typeface="+mn-lt"/>
                        <a:ea typeface="+mn-ea"/>
                        <a:cs typeface="+mn-cs"/>
                      </a:defRPr>
                    </a:pPr>
                    <a:r>
                      <a:rPr lang="en-US" sz="2400" dirty="0"/>
                      <a:t>25%</a:t>
                    </a:r>
                  </a:p>
                </c:rich>
              </c:tx>
              <c:spPr>
                <a:noFill/>
                <a:ln>
                  <a:noFill/>
                </a:ln>
                <a:effectLst/>
              </c:sp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6F1-46C5-8B08-7F4275A49CB2}"/>
                </c:ext>
              </c:extLst>
            </c:dLbl>
            <c:dLbl>
              <c:idx val="1"/>
              <c:tx>
                <c:rich>
                  <a:bodyPr rot="0" spcFirstLastPara="1" vertOverflow="ellipsis" vert="horz" wrap="square" lIns="38100" tIns="19050" rIns="38100" bIns="19050" anchor="ctr" anchorCtr="1">
                    <a:noAutofit/>
                  </a:bodyPr>
                  <a:lstStyle/>
                  <a:p>
                    <a:pPr>
                      <a:defRPr sz="2800" b="1" i="0" u="none" strike="noStrike" kern="1200" spc="0" baseline="0">
                        <a:solidFill>
                          <a:schemeClr val="accent6"/>
                        </a:solidFill>
                        <a:latin typeface="+mn-lt"/>
                        <a:ea typeface="+mn-ea"/>
                        <a:cs typeface="+mn-cs"/>
                      </a:defRPr>
                    </a:pPr>
                    <a:r>
                      <a:rPr lang="en-US" sz="2800" dirty="0"/>
                      <a:t>75%</a:t>
                    </a:r>
                  </a:p>
                </c:rich>
              </c:tx>
              <c:spPr>
                <a:noFill/>
                <a:ln>
                  <a:noFill/>
                </a:ln>
                <a:effectLst/>
              </c:spPr>
              <c:dLblPos val="outEnd"/>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6F1-46C5-8B08-7F4275A49CB2}"/>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05-06F1-46C5-8B08-7F4275A49CB2}"/>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07-06F1-46C5-8B08-7F4275A49CB2}"/>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Category 1</c:v>
                </c:pt>
                <c:pt idx="1">
                  <c:v>Category 2</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0-6CEE-3149-96B9-4ED3D85847DC}"/>
            </c:ext>
          </c:extLst>
        </c:ser>
        <c:ser>
          <c:idx val="1"/>
          <c:order val="1"/>
          <c:tx>
            <c:strRef>
              <c:f>Sheet1!$C$1</c:f>
              <c:strCache>
                <c:ptCount val="1"/>
                <c:pt idx="0">
                  <c:v>Colonne2</c:v>
                </c:pt>
              </c:strCache>
            </c:strRef>
          </c:tx>
          <c:dPt>
            <c:idx val="0"/>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06F1-46C5-8B08-7F4275A49CB2}"/>
              </c:ext>
            </c:extLst>
          </c:dPt>
          <c:dPt>
            <c:idx val="1"/>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06F1-46C5-8B08-7F4275A49CB2}"/>
              </c:ext>
            </c:extLst>
          </c:dPt>
          <c:dPt>
            <c:idx val="2"/>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06F1-46C5-8B08-7F4275A49CB2}"/>
              </c:ext>
            </c:extLst>
          </c:dPt>
          <c:dPt>
            <c:idx val="3"/>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06F1-46C5-8B08-7F4275A49CB2}"/>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09-06F1-46C5-8B08-7F4275A49CB2}"/>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0B-06F1-46C5-8B08-7F4275A49CB2}"/>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0D-06F1-46C5-8B08-7F4275A49CB2}"/>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0F-06F1-46C5-8B08-7F4275A49CB2}"/>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Category 1</c:v>
                </c:pt>
                <c:pt idx="1">
                  <c:v>Category 2</c:v>
                </c:pt>
              </c:strCache>
            </c:strRef>
          </c:cat>
          <c:val>
            <c:numRef>
              <c:f>Sheet1!$C$2:$C$5</c:f>
              <c:numCache>
                <c:formatCode>General</c:formatCode>
                <c:ptCount val="4"/>
              </c:numCache>
            </c:numRef>
          </c:val>
          <c:extLst>
            <c:ext xmlns:c16="http://schemas.microsoft.com/office/drawing/2014/chart" uri="{C3380CC4-5D6E-409C-BE32-E72D297353CC}">
              <c16:uniqueId val="{00000001-6CEE-3149-96B9-4ED3D85847DC}"/>
            </c:ext>
          </c:extLst>
        </c:ser>
        <c:ser>
          <c:idx val="2"/>
          <c:order val="2"/>
          <c:tx>
            <c:strRef>
              <c:f>Sheet1!$D$1</c:f>
              <c:strCache>
                <c:ptCount val="1"/>
                <c:pt idx="0">
                  <c:v>Colonne1</c:v>
                </c:pt>
              </c:strCache>
            </c:strRef>
          </c:tx>
          <c:dPt>
            <c:idx val="0"/>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06F1-46C5-8B08-7F4275A49CB2}"/>
              </c:ext>
            </c:extLst>
          </c:dPt>
          <c:dPt>
            <c:idx val="1"/>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06F1-46C5-8B08-7F4275A49CB2}"/>
              </c:ext>
            </c:extLst>
          </c:dPt>
          <c:dPt>
            <c:idx val="2"/>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5-06F1-46C5-8B08-7F4275A49CB2}"/>
              </c:ext>
            </c:extLst>
          </c:dPt>
          <c:dPt>
            <c:idx val="3"/>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06F1-46C5-8B08-7F4275A49CB2}"/>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11-06F1-46C5-8B08-7F4275A49CB2}"/>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13-06F1-46C5-8B08-7F4275A49CB2}"/>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15-06F1-46C5-8B08-7F4275A49CB2}"/>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lumMod val="60000"/>
                        </a:schemeClr>
                      </a:solidFill>
                      <a:latin typeface="+mn-lt"/>
                      <a:ea typeface="+mn-ea"/>
                      <a:cs typeface="+mn-cs"/>
                    </a:defRPr>
                  </a:pPr>
                  <a:endParaRPr lang="fr-FR"/>
                </a:p>
              </c:txPr>
              <c:dLblPos val="outEnd"/>
              <c:showLegendKey val="0"/>
              <c:showVal val="0"/>
              <c:showCatName val="1"/>
              <c:showSerName val="0"/>
              <c:showPercent val="0"/>
              <c:showBubbleSize val="0"/>
              <c:extLst>
                <c:ext xmlns:c16="http://schemas.microsoft.com/office/drawing/2014/chart" uri="{C3380CC4-5D6E-409C-BE32-E72D297353CC}">
                  <c16:uniqueId val="{00000017-06F1-46C5-8B08-7F4275A49CB2}"/>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Category 1</c:v>
                </c:pt>
                <c:pt idx="1">
                  <c:v>Category 2</c:v>
                </c:pt>
              </c:strCache>
            </c:strRef>
          </c:cat>
          <c:val>
            <c:numRef>
              <c:f>Sheet1!$D$2:$D$5</c:f>
              <c:numCache>
                <c:formatCode>General</c:formatCode>
                <c:ptCount val="4"/>
              </c:numCache>
            </c:numRef>
          </c:val>
          <c:extLst>
            <c:ext xmlns:c16="http://schemas.microsoft.com/office/drawing/2014/chart" uri="{C3380CC4-5D6E-409C-BE32-E72D297353CC}">
              <c16:uniqueId val="{00000002-6CEE-3149-96B9-4ED3D85847DC}"/>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fr-F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3AFC-4D60-B199-67B9B2F53926}"/>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3AFC-4D60-B199-67B9B2F53926}"/>
              </c:ext>
            </c:extLst>
          </c:dPt>
          <c:cat>
            <c:strRef>
              <c:f>Sheet1!$A$2:$A$3</c:f>
              <c:strCache>
                <c:ptCount val="2"/>
                <c:pt idx="0">
                  <c:v>1st Qtr</c:v>
                </c:pt>
                <c:pt idx="1">
                  <c:v>2nd Qtr</c:v>
                </c:pt>
              </c:strCache>
            </c:strRef>
          </c:cat>
          <c:val>
            <c:numRef>
              <c:f>Sheet1!$B$2:$B$3</c:f>
              <c:numCache>
                <c:formatCode>General</c:formatCode>
                <c:ptCount val="2"/>
                <c:pt idx="0">
                  <c:v>15</c:v>
                </c:pt>
                <c:pt idx="1">
                  <c:v>85</c:v>
                </c:pt>
              </c:numCache>
            </c:numRef>
          </c:val>
          <c:extLst>
            <c:ext xmlns:c16="http://schemas.microsoft.com/office/drawing/2014/chart" uri="{C3380CC4-5D6E-409C-BE32-E72D297353CC}">
              <c16:uniqueId val="{00000000-460B-2247-A287-C7380B43E233}"/>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C8A-4B92-8F2B-65FB35E61577}"/>
              </c:ext>
            </c:extLst>
          </c:dPt>
          <c:dPt>
            <c:idx val="1"/>
            <c:bubble3D val="0"/>
            <c:spPr>
              <a:solidFill>
                <a:schemeClr val="bg1">
                  <a:lumMod val="75000"/>
                </a:schemeClr>
              </a:solidFill>
              <a:ln w="19050">
                <a:noFill/>
              </a:ln>
              <a:effectLst/>
            </c:spPr>
            <c:extLst>
              <c:ext xmlns:c16="http://schemas.microsoft.com/office/drawing/2014/chart" uri="{C3380CC4-5D6E-409C-BE32-E72D297353CC}">
                <c16:uniqueId val="{00000003-7C8A-4B92-8F2B-65FB35E61577}"/>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0-BFBD-4F46-872B-9972986F283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F2940A-CD11-4897-B482-E8D3533F4C02}"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fr-FR"/>
        </a:p>
      </dgm:t>
    </dgm:pt>
    <dgm:pt modelId="{FC55BDEC-69B1-442E-B0DD-231DB8869D58}">
      <dgm:prSet phldrT="[Texte]" custT="1"/>
      <dgm:spPr/>
      <dgm:t>
        <a:bodyPr/>
        <a:lstStyle/>
        <a:p>
          <a:pPr rtl="1"/>
          <a:r>
            <a:rPr lang="ar-MA" sz="4000" b="0" i="0" u="none" strike="noStrike" kern="0" cap="none" spc="0" baseline="0" dirty="0">
              <a:solidFill>
                <a:srgbClr val="C00000"/>
              </a:solidFill>
              <a:uFillTx/>
              <a:latin typeface="Calibri"/>
              <a:ea typeface=""/>
              <a:cs typeface="AL-Fares" pitchFamily="2"/>
            </a:rPr>
            <a:t>المحاور الأساسية</a:t>
          </a:r>
        </a:p>
      </dgm:t>
    </dgm:pt>
    <dgm:pt modelId="{007A4C1C-AD04-4876-AE9B-584E7782F810}" type="parTrans" cxnId="{3E3C9050-3AE3-4876-842D-9EADD2F86968}">
      <dgm:prSet/>
      <dgm:spPr/>
      <dgm:t>
        <a:bodyPr/>
        <a:lstStyle/>
        <a:p>
          <a:endParaRPr lang="fr-FR"/>
        </a:p>
      </dgm:t>
    </dgm:pt>
    <dgm:pt modelId="{B0AE7849-0DBA-4C46-96D6-9D2BDB2843DE}" type="sibTrans" cxnId="{3E3C9050-3AE3-4876-842D-9EADD2F86968}">
      <dgm:prSet/>
      <dgm:spPr/>
      <dgm:t>
        <a:bodyPr/>
        <a:lstStyle/>
        <a:p>
          <a:endParaRPr lang="fr-FR"/>
        </a:p>
      </dgm:t>
    </dgm:pt>
    <dgm:pt modelId="{7877C87F-2B23-43FD-B1B5-024D08AFC6A8}" type="pres">
      <dgm:prSet presAssocID="{DEF2940A-CD11-4897-B482-E8D3533F4C02}" presName="Name0" presStyleCnt="0">
        <dgm:presLayoutVars>
          <dgm:chMax/>
          <dgm:chPref/>
          <dgm:dir/>
        </dgm:presLayoutVars>
      </dgm:prSet>
      <dgm:spPr/>
    </dgm:pt>
    <dgm:pt modelId="{E93D12A0-65DE-4802-9265-D512F98FBD9F}" type="pres">
      <dgm:prSet presAssocID="{FC55BDEC-69B1-442E-B0DD-231DB8869D58}" presName="composite" presStyleCnt="0">
        <dgm:presLayoutVars>
          <dgm:chMax/>
          <dgm:chPref/>
        </dgm:presLayoutVars>
      </dgm:prSet>
      <dgm:spPr/>
    </dgm:pt>
    <dgm:pt modelId="{2E1AF04E-47C8-4278-BF91-460FE4870250}" type="pres">
      <dgm:prSet presAssocID="{FC55BDEC-69B1-442E-B0DD-231DB8869D58}" presName="Image" presStyleLbl="bgImgPlace1" presStyleIdx="0" presStyleCnt="1" custFlipVert="1" custScaleX="5054" custScaleY="7680"/>
      <dgm:spPr/>
    </dgm:pt>
    <dgm:pt modelId="{C4EE6E74-79B1-4DBE-A5B9-B2E7AF616A74}" type="pres">
      <dgm:prSet presAssocID="{FC55BDEC-69B1-442E-B0DD-231DB8869D58}" presName="ParentText" presStyleLbl="revTx" presStyleIdx="0" presStyleCnt="1" custScaleX="131439">
        <dgm:presLayoutVars>
          <dgm:chMax val="0"/>
          <dgm:chPref val="0"/>
          <dgm:bulletEnabled val="1"/>
        </dgm:presLayoutVars>
      </dgm:prSet>
      <dgm:spPr/>
    </dgm:pt>
    <dgm:pt modelId="{7EF8D8E6-ADEC-410D-B249-A063EA706155}" type="pres">
      <dgm:prSet presAssocID="{FC55BDEC-69B1-442E-B0DD-231DB8869D58}" presName="tlFrame" presStyleLbl="node1" presStyleIdx="0" presStyleCnt="4"/>
      <dgm:spPr/>
    </dgm:pt>
    <dgm:pt modelId="{7AEB01A4-4443-42D7-9B92-F5BF2E1CA981}" type="pres">
      <dgm:prSet presAssocID="{FC55BDEC-69B1-442E-B0DD-231DB8869D58}" presName="trFrame" presStyleLbl="node1" presStyleIdx="1" presStyleCnt="4" custLinFactNeighborX="2833" custLinFactNeighborY="1481"/>
      <dgm:spPr/>
    </dgm:pt>
    <dgm:pt modelId="{7AB72596-E0F5-4B05-A98F-0D240DD6217D}" type="pres">
      <dgm:prSet presAssocID="{FC55BDEC-69B1-442E-B0DD-231DB8869D58}" presName="blFrame" presStyleLbl="node1" presStyleIdx="2" presStyleCnt="4"/>
      <dgm:spPr/>
    </dgm:pt>
    <dgm:pt modelId="{D32FEC87-E9C6-4998-B8E5-271042B9AFA4}" type="pres">
      <dgm:prSet presAssocID="{FC55BDEC-69B1-442E-B0DD-231DB8869D58}" presName="brFrame" presStyleLbl="node1" presStyleIdx="3" presStyleCnt="4"/>
      <dgm:spPr/>
    </dgm:pt>
  </dgm:ptLst>
  <dgm:cxnLst>
    <dgm:cxn modelId="{3DFF685C-BC72-4A32-ADF4-83E3E502B51F}" type="presOf" srcId="{FC55BDEC-69B1-442E-B0DD-231DB8869D58}" destId="{C4EE6E74-79B1-4DBE-A5B9-B2E7AF616A74}" srcOrd="0" destOrd="0" presId="urn:microsoft.com/office/officeart/2009/3/layout/FramedTextPicture"/>
    <dgm:cxn modelId="{3E3C9050-3AE3-4876-842D-9EADD2F86968}" srcId="{DEF2940A-CD11-4897-B482-E8D3533F4C02}" destId="{FC55BDEC-69B1-442E-B0DD-231DB8869D58}" srcOrd="0" destOrd="0" parTransId="{007A4C1C-AD04-4876-AE9B-584E7782F810}" sibTransId="{B0AE7849-0DBA-4C46-96D6-9D2BDB2843DE}"/>
    <dgm:cxn modelId="{A1C0F956-0C8F-4DB2-A731-8D6A673DCEED}" type="presOf" srcId="{DEF2940A-CD11-4897-B482-E8D3533F4C02}" destId="{7877C87F-2B23-43FD-B1B5-024D08AFC6A8}" srcOrd="0" destOrd="0" presId="urn:microsoft.com/office/officeart/2009/3/layout/FramedTextPicture"/>
    <dgm:cxn modelId="{E3B7331F-7B49-41A0-9199-C2C4A4539EE7}" type="presParOf" srcId="{7877C87F-2B23-43FD-B1B5-024D08AFC6A8}" destId="{E93D12A0-65DE-4802-9265-D512F98FBD9F}" srcOrd="0" destOrd="0" presId="urn:microsoft.com/office/officeart/2009/3/layout/FramedTextPicture"/>
    <dgm:cxn modelId="{142FAC65-D17B-4228-BA06-BD2EC4002189}" type="presParOf" srcId="{E93D12A0-65DE-4802-9265-D512F98FBD9F}" destId="{2E1AF04E-47C8-4278-BF91-460FE4870250}" srcOrd="0" destOrd="0" presId="urn:microsoft.com/office/officeart/2009/3/layout/FramedTextPicture"/>
    <dgm:cxn modelId="{A71D35A6-F903-42C9-A22F-D099CED2647F}" type="presParOf" srcId="{E93D12A0-65DE-4802-9265-D512F98FBD9F}" destId="{C4EE6E74-79B1-4DBE-A5B9-B2E7AF616A74}" srcOrd="1" destOrd="0" presId="urn:microsoft.com/office/officeart/2009/3/layout/FramedTextPicture"/>
    <dgm:cxn modelId="{A90FEAE5-76EE-4528-95FB-5408187B4FFB}" type="presParOf" srcId="{E93D12A0-65DE-4802-9265-D512F98FBD9F}" destId="{7EF8D8E6-ADEC-410D-B249-A063EA706155}" srcOrd="2" destOrd="0" presId="urn:microsoft.com/office/officeart/2009/3/layout/FramedTextPicture"/>
    <dgm:cxn modelId="{50BDB24B-6771-412C-8314-32B7B0176225}" type="presParOf" srcId="{E93D12A0-65DE-4802-9265-D512F98FBD9F}" destId="{7AEB01A4-4443-42D7-9B92-F5BF2E1CA981}" srcOrd="3" destOrd="0" presId="urn:microsoft.com/office/officeart/2009/3/layout/FramedTextPicture"/>
    <dgm:cxn modelId="{981173AF-B411-4373-B52D-A7112EA8D501}" type="presParOf" srcId="{E93D12A0-65DE-4802-9265-D512F98FBD9F}" destId="{7AB72596-E0F5-4B05-A98F-0D240DD6217D}" srcOrd="4" destOrd="0" presId="urn:microsoft.com/office/officeart/2009/3/layout/FramedTextPicture"/>
    <dgm:cxn modelId="{F22F6BD6-2AE7-4430-AF18-26444F118304}" type="presParOf" srcId="{E93D12A0-65DE-4802-9265-D512F98FBD9F}" destId="{D32FEC87-E9C6-4998-B8E5-271042B9AFA4}"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1FB679-D231-42CB-803E-C5DBD6E4551D}"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fr-FR"/>
        </a:p>
      </dgm:t>
    </dgm:pt>
    <dgm:pt modelId="{51CB694F-2E02-4E0B-8F07-49B122E7D228}">
      <dgm:prSet phldrT="[Texte]" custT="1"/>
      <dgm:spPr/>
      <dgm:t>
        <a:bodyPr anchor="t"/>
        <a:lstStyle/>
        <a:p>
          <a:pPr rtl="1"/>
          <a:r>
            <a:rPr lang="ar-MA" b="1" dirty="0">
              <a:solidFill>
                <a:schemeClr val="tx1">
                  <a:lumMod val="95000"/>
                  <a:lumOff val="5000"/>
                </a:schemeClr>
              </a:solidFill>
            </a:rPr>
            <a:t>مقدمة التحولات المجتمعية والشباب </a:t>
          </a:r>
          <a:endParaRPr lang="fr-FR" b="1" dirty="0">
            <a:solidFill>
              <a:schemeClr val="tx1">
                <a:lumMod val="95000"/>
                <a:lumOff val="5000"/>
              </a:schemeClr>
            </a:solidFill>
          </a:endParaRPr>
        </a:p>
      </dgm:t>
    </dgm:pt>
    <dgm:pt modelId="{E028E8EB-9C07-482C-9DC9-41857ECF24EB}" type="parTrans" cxnId="{2A44914E-A058-49C5-AE8B-0C7111890212}">
      <dgm:prSet/>
      <dgm:spPr/>
      <dgm:t>
        <a:bodyPr/>
        <a:lstStyle/>
        <a:p>
          <a:endParaRPr lang="fr-FR"/>
        </a:p>
      </dgm:t>
    </dgm:pt>
    <dgm:pt modelId="{68BB62C6-29CB-4F1D-B508-07AD8D9C423E}" type="sibTrans" cxnId="{2A44914E-A058-49C5-AE8B-0C7111890212}">
      <dgm:prSet/>
      <dgm:spPr/>
      <dgm:t>
        <a:bodyPr/>
        <a:lstStyle/>
        <a:p>
          <a:endParaRPr lang="fr-FR"/>
        </a:p>
      </dgm:t>
    </dgm:pt>
    <dgm:pt modelId="{EDAAC7E9-EFE1-4D5E-8794-D04CE5F7C10B}">
      <dgm:prSet phldrT="[Texte]" custT="1"/>
      <dgm:spPr/>
      <dgm:t>
        <a:bodyPr anchor="t"/>
        <a:lstStyle/>
        <a:p>
          <a:r>
            <a:rPr lang="ar-MA" sz="3600" b="1" dirty="0">
              <a:solidFill>
                <a:schemeClr val="tx1">
                  <a:lumMod val="95000"/>
                  <a:lumOff val="5000"/>
                </a:schemeClr>
              </a:solidFill>
            </a:rPr>
            <a:t>الشباب في تحول سريع</a:t>
          </a:r>
          <a:r>
            <a:rPr lang="ar-MA" sz="3600" b="1" dirty="0"/>
            <a:t> </a:t>
          </a:r>
          <a:endParaRPr lang="fr-FR" sz="3600" b="1" dirty="0">
            <a:solidFill>
              <a:schemeClr val="tx1"/>
            </a:solidFill>
          </a:endParaRPr>
        </a:p>
      </dgm:t>
    </dgm:pt>
    <dgm:pt modelId="{75FB0F11-390E-454B-BABC-5A01CF5E20DB}" type="parTrans" cxnId="{0A23C841-FC23-4115-8F07-853FB0477280}">
      <dgm:prSet/>
      <dgm:spPr/>
      <dgm:t>
        <a:bodyPr/>
        <a:lstStyle/>
        <a:p>
          <a:endParaRPr lang="fr-FR"/>
        </a:p>
      </dgm:t>
    </dgm:pt>
    <dgm:pt modelId="{EF58954E-2B81-4341-85B7-C6064F16FB8F}" type="sibTrans" cxnId="{0A23C841-FC23-4115-8F07-853FB0477280}">
      <dgm:prSet/>
      <dgm:spPr/>
      <dgm:t>
        <a:bodyPr/>
        <a:lstStyle/>
        <a:p>
          <a:endParaRPr lang="fr-FR"/>
        </a:p>
      </dgm:t>
    </dgm:pt>
    <dgm:pt modelId="{11F3EACC-E5FA-42FC-9A74-CDB500461ACA}">
      <dgm:prSet phldrT="[Texte]" custT="1"/>
      <dgm:spPr/>
      <dgm:t>
        <a:bodyPr anchor="t"/>
        <a:lstStyle/>
        <a:p>
          <a:r>
            <a:rPr lang="ar-MA" sz="3600" b="1" dirty="0">
              <a:solidFill>
                <a:schemeClr val="tx1">
                  <a:lumMod val="95000"/>
                  <a:lumOff val="5000"/>
                </a:schemeClr>
              </a:solidFill>
            </a:rPr>
            <a:t>الملامح الكبرى لوضعية الشباب بالمغرب</a:t>
          </a:r>
          <a:endParaRPr lang="fr-FR" sz="3600" b="1" dirty="0">
            <a:solidFill>
              <a:schemeClr val="tx1">
                <a:lumMod val="95000"/>
                <a:lumOff val="5000"/>
              </a:schemeClr>
            </a:solidFill>
          </a:endParaRPr>
        </a:p>
      </dgm:t>
    </dgm:pt>
    <dgm:pt modelId="{5D2B0955-18E7-4974-987F-EBF506B831E6}" type="parTrans" cxnId="{301A8313-7B5C-4B52-95D1-F0A5ADD5D60F}">
      <dgm:prSet/>
      <dgm:spPr/>
      <dgm:t>
        <a:bodyPr/>
        <a:lstStyle/>
        <a:p>
          <a:endParaRPr lang="fr-FR"/>
        </a:p>
      </dgm:t>
    </dgm:pt>
    <dgm:pt modelId="{172CAE87-1F42-4AD5-ACED-5960F253A4F4}" type="sibTrans" cxnId="{301A8313-7B5C-4B52-95D1-F0A5ADD5D60F}">
      <dgm:prSet/>
      <dgm:spPr/>
      <dgm:t>
        <a:bodyPr/>
        <a:lstStyle/>
        <a:p>
          <a:endParaRPr lang="fr-FR"/>
        </a:p>
      </dgm:t>
    </dgm:pt>
    <dgm:pt modelId="{02BDAF10-90D4-400C-BC16-3BB3FF6B1EBF}">
      <dgm:prSet phldrT="[Texte]" custT="1"/>
      <dgm:spPr/>
      <dgm:t>
        <a:bodyPr anchor="t"/>
        <a:lstStyle/>
        <a:p>
          <a:r>
            <a:rPr lang="ar-MA" sz="3600" b="1" dirty="0">
              <a:solidFill>
                <a:schemeClr val="tx1">
                  <a:lumMod val="95000"/>
                  <a:lumOff val="5000"/>
                </a:schemeClr>
              </a:solidFill>
            </a:rPr>
            <a:t>ضرورة تنظيم الشباب النقابي </a:t>
          </a:r>
          <a:endParaRPr lang="fr-FR" sz="3600" b="1" dirty="0">
            <a:solidFill>
              <a:schemeClr val="tx1">
                <a:lumMod val="95000"/>
                <a:lumOff val="5000"/>
              </a:schemeClr>
            </a:solidFill>
          </a:endParaRPr>
        </a:p>
      </dgm:t>
    </dgm:pt>
    <dgm:pt modelId="{5EAAC820-F661-41AF-AD8D-6A9AF0D8C6F0}" type="parTrans" cxnId="{649A7A6D-3FF8-4F00-9C23-39407EF40176}">
      <dgm:prSet/>
      <dgm:spPr/>
      <dgm:t>
        <a:bodyPr/>
        <a:lstStyle/>
        <a:p>
          <a:endParaRPr lang="fr-FR"/>
        </a:p>
      </dgm:t>
    </dgm:pt>
    <dgm:pt modelId="{E0E23333-6548-4F1C-9EC1-91D80130701C}" type="sibTrans" cxnId="{649A7A6D-3FF8-4F00-9C23-39407EF40176}">
      <dgm:prSet/>
      <dgm:spPr/>
      <dgm:t>
        <a:bodyPr/>
        <a:lstStyle/>
        <a:p>
          <a:endParaRPr lang="fr-FR"/>
        </a:p>
      </dgm:t>
    </dgm:pt>
    <dgm:pt modelId="{83B1BD1B-4808-4343-A156-E1A292FFD3AF}">
      <dgm:prSet phldrT="[Texte]" custT="1"/>
      <dgm:spPr/>
      <dgm:t>
        <a:bodyPr anchor="ctr"/>
        <a:lstStyle/>
        <a:p>
          <a:r>
            <a:rPr lang="ar-MA" sz="3200" b="1" dirty="0">
              <a:solidFill>
                <a:schemeClr val="tx1">
                  <a:lumMod val="95000"/>
                  <a:lumOff val="5000"/>
                </a:schemeClr>
              </a:solidFill>
            </a:rPr>
            <a:t>السكرتارية الوطنية للشباب ـ المهام، البرنامج ـ</a:t>
          </a:r>
          <a:endParaRPr lang="fr-FR" sz="3200" b="1" dirty="0">
            <a:solidFill>
              <a:schemeClr val="tx1">
                <a:lumMod val="95000"/>
                <a:lumOff val="5000"/>
              </a:schemeClr>
            </a:solidFill>
          </a:endParaRPr>
        </a:p>
      </dgm:t>
    </dgm:pt>
    <dgm:pt modelId="{E0B4E9D3-3FB4-4ED4-B27A-2494AB3812E4}" type="parTrans" cxnId="{1F4D9301-02C2-4FA4-97E9-2B49656F0B5A}">
      <dgm:prSet/>
      <dgm:spPr/>
      <dgm:t>
        <a:bodyPr/>
        <a:lstStyle/>
        <a:p>
          <a:endParaRPr lang="fr-FR"/>
        </a:p>
      </dgm:t>
    </dgm:pt>
    <dgm:pt modelId="{2F84542D-84BF-434D-BC5B-DC1A1FD1D18E}" type="sibTrans" cxnId="{1F4D9301-02C2-4FA4-97E9-2B49656F0B5A}">
      <dgm:prSet/>
      <dgm:spPr/>
      <dgm:t>
        <a:bodyPr/>
        <a:lstStyle/>
        <a:p>
          <a:endParaRPr lang="fr-FR"/>
        </a:p>
      </dgm:t>
    </dgm:pt>
    <dgm:pt modelId="{A41C3A65-F225-49A8-A53F-D13F4B722143}">
      <dgm:prSet phldrT="[Texte]" custT="1"/>
      <dgm:spPr>
        <a:solidFill>
          <a:srgbClr val="C6BA9A"/>
        </a:solidFill>
      </dgm:spPr>
      <dgm:t>
        <a:bodyPr anchor="ctr"/>
        <a:lstStyle/>
        <a:p>
          <a:r>
            <a:rPr lang="ar-MA" sz="3200" b="1" dirty="0">
              <a:solidFill>
                <a:schemeClr val="tx1">
                  <a:lumMod val="95000"/>
                  <a:lumOff val="5000"/>
                </a:schemeClr>
              </a:solidFill>
            </a:rPr>
            <a:t>السكرتارية المحلية للشباب </a:t>
          </a:r>
          <a:r>
            <a:rPr lang="ar-MA" sz="3000" b="1" dirty="0">
              <a:solidFill>
                <a:schemeClr val="tx1">
                  <a:lumMod val="95000"/>
                  <a:lumOff val="5000"/>
                </a:schemeClr>
              </a:solidFill>
            </a:rPr>
            <a:t>ـ التدبير الوظيفي، الهيكلة ـ</a:t>
          </a:r>
          <a:endParaRPr lang="fr-FR" sz="3000" b="1" dirty="0">
            <a:solidFill>
              <a:schemeClr val="tx1">
                <a:lumMod val="95000"/>
                <a:lumOff val="5000"/>
              </a:schemeClr>
            </a:solidFill>
          </a:endParaRPr>
        </a:p>
      </dgm:t>
    </dgm:pt>
    <dgm:pt modelId="{A493DE94-139D-4F97-B600-C09FA32B7171}" type="parTrans" cxnId="{950934EB-81B1-4A3D-A1F7-CA489F50F08E}">
      <dgm:prSet/>
      <dgm:spPr/>
      <dgm:t>
        <a:bodyPr/>
        <a:lstStyle/>
        <a:p>
          <a:endParaRPr lang="fr-FR"/>
        </a:p>
      </dgm:t>
    </dgm:pt>
    <dgm:pt modelId="{25B38E03-E7F5-4E4C-B7FC-0B0B362521E7}" type="sibTrans" cxnId="{950934EB-81B1-4A3D-A1F7-CA489F50F08E}">
      <dgm:prSet/>
      <dgm:spPr/>
      <dgm:t>
        <a:bodyPr/>
        <a:lstStyle/>
        <a:p>
          <a:endParaRPr lang="fr-FR"/>
        </a:p>
      </dgm:t>
    </dgm:pt>
    <dgm:pt modelId="{9197861B-CBEB-400F-B1BF-156F17FB02DA}" type="pres">
      <dgm:prSet presAssocID="{C81FB679-D231-42CB-803E-C5DBD6E4551D}" presName="Name0" presStyleCnt="0">
        <dgm:presLayoutVars>
          <dgm:chMax val="7"/>
          <dgm:chPref val="7"/>
          <dgm:dir val="rev"/>
        </dgm:presLayoutVars>
      </dgm:prSet>
      <dgm:spPr/>
    </dgm:pt>
    <dgm:pt modelId="{34A41AB3-D6AF-4CEB-8BEB-B6D4F9D685FC}" type="pres">
      <dgm:prSet presAssocID="{C81FB679-D231-42CB-803E-C5DBD6E4551D}" presName="Name1" presStyleCnt="0"/>
      <dgm:spPr/>
    </dgm:pt>
    <dgm:pt modelId="{3E15B335-3B62-43A4-BCF7-FD3C2096FD9C}" type="pres">
      <dgm:prSet presAssocID="{C81FB679-D231-42CB-803E-C5DBD6E4551D}" presName="cycle" presStyleCnt="0"/>
      <dgm:spPr/>
    </dgm:pt>
    <dgm:pt modelId="{0A2B60C0-4673-48C7-8409-1E8206DC137A}" type="pres">
      <dgm:prSet presAssocID="{C81FB679-D231-42CB-803E-C5DBD6E4551D}" presName="srcNode" presStyleLbl="node1" presStyleIdx="0" presStyleCnt="6"/>
      <dgm:spPr/>
    </dgm:pt>
    <dgm:pt modelId="{77B2B0FA-F4A6-4259-B9B0-E38A3DA80365}" type="pres">
      <dgm:prSet presAssocID="{C81FB679-D231-42CB-803E-C5DBD6E4551D}" presName="conn" presStyleLbl="parChTrans1D2" presStyleIdx="0" presStyleCnt="1"/>
      <dgm:spPr/>
    </dgm:pt>
    <dgm:pt modelId="{B29C2167-CFEF-4283-A31E-0C8937FB0121}" type="pres">
      <dgm:prSet presAssocID="{C81FB679-D231-42CB-803E-C5DBD6E4551D}" presName="extraNode" presStyleLbl="node1" presStyleIdx="0" presStyleCnt="6"/>
      <dgm:spPr/>
    </dgm:pt>
    <dgm:pt modelId="{C758BA0A-4C99-4911-B47F-09DEFFEE790A}" type="pres">
      <dgm:prSet presAssocID="{C81FB679-D231-42CB-803E-C5DBD6E4551D}" presName="dstNode" presStyleLbl="node1" presStyleIdx="0" presStyleCnt="6"/>
      <dgm:spPr/>
    </dgm:pt>
    <dgm:pt modelId="{97E25C5D-CE44-4F84-9806-D66A3240CF32}" type="pres">
      <dgm:prSet presAssocID="{51CB694F-2E02-4E0B-8F07-49B122E7D228}" presName="text_1" presStyleLbl="node1" presStyleIdx="0" presStyleCnt="6" custScaleY="100018" custLinFactNeighborX="-787" custLinFactNeighborY="-6324">
        <dgm:presLayoutVars>
          <dgm:bulletEnabled val="1"/>
        </dgm:presLayoutVars>
      </dgm:prSet>
      <dgm:spPr/>
    </dgm:pt>
    <dgm:pt modelId="{F3D8243E-0428-4625-A193-89AD56FD179C}" type="pres">
      <dgm:prSet presAssocID="{51CB694F-2E02-4E0B-8F07-49B122E7D228}" presName="accent_1" presStyleCnt="0"/>
      <dgm:spPr/>
    </dgm:pt>
    <dgm:pt modelId="{BAE0B85D-9E03-40BA-8301-650FC4A0F9FD}" type="pres">
      <dgm:prSet presAssocID="{51CB694F-2E02-4E0B-8F07-49B122E7D228}" presName="accentRepeatNode" presStyleLbl="solidFgAcc1" presStyleIdx="0" presStyleCnt="6"/>
      <dgm:spPr/>
    </dgm:pt>
    <dgm:pt modelId="{D091FAC8-4964-42B0-9E32-E367FD8C5D3B}" type="pres">
      <dgm:prSet presAssocID="{EDAAC7E9-EFE1-4D5E-8794-D04CE5F7C10B}" presName="text_2" presStyleLbl="node1" presStyleIdx="1" presStyleCnt="6" custScaleY="107415" custLinFactNeighborX="-596" custLinFactNeighborY="1242">
        <dgm:presLayoutVars>
          <dgm:bulletEnabled val="1"/>
        </dgm:presLayoutVars>
      </dgm:prSet>
      <dgm:spPr/>
    </dgm:pt>
    <dgm:pt modelId="{F4C80489-3C48-4478-9893-A0D98E24AFCF}" type="pres">
      <dgm:prSet presAssocID="{EDAAC7E9-EFE1-4D5E-8794-D04CE5F7C10B}" presName="accent_2" presStyleCnt="0"/>
      <dgm:spPr/>
    </dgm:pt>
    <dgm:pt modelId="{3771823F-0D07-4575-865A-F6305661FC8F}" type="pres">
      <dgm:prSet presAssocID="{EDAAC7E9-EFE1-4D5E-8794-D04CE5F7C10B}" presName="accentRepeatNode" presStyleLbl="solidFgAcc1" presStyleIdx="1" presStyleCnt="6"/>
      <dgm:spPr/>
    </dgm:pt>
    <dgm:pt modelId="{AF506610-EA6B-4D89-9B51-65EE3B4DE11E}" type="pres">
      <dgm:prSet presAssocID="{11F3EACC-E5FA-42FC-9A74-CDB500461ACA}" presName="text_3" presStyleLbl="node1" presStyleIdx="2" presStyleCnt="6" custLinFactNeighborX="-596" custLinFactNeighborY="1242">
        <dgm:presLayoutVars>
          <dgm:bulletEnabled val="1"/>
        </dgm:presLayoutVars>
      </dgm:prSet>
      <dgm:spPr/>
    </dgm:pt>
    <dgm:pt modelId="{2D9313A6-C93B-4B33-B6A8-3F056BF23F60}" type="pres">
      <dgm:prSet presAssocID="{11F3EACC-E5FA-42FC-9A74-CDB500461ACA}" presName="accent_3" presStyleCnt="0"/>
      <dgm:spPr/>
    </dgm:pt>
    <dgm:pt modelId="{F83E7484-3034-405F-A358-6A9CAA1A7C1D}" type="pres">
      <dgm:prSet presAssocID="{11F3EACC-E5FA-42FC-9A74-CDB500461ACA}" presName="accentRepeatNode" presStyleLbl="solidFgAcc1" presStyleIdx="2" presStyleCnt="6"/>
      <dgm:spPr/>
    </dgm:pt>
    <dgm:pt modelId="{433E6318-8735-45B2-8F99-D7A5D94A8AA2}" type="pres">
      <dgm:prSet presAssocID="{02BDAF10-90D4-400C-BC16-3BB3FF6B1EBF}" presName="text_4" presStyleLbl="node1" presStyleIdx="3" presStyleCnt="6" custLinFactNeighborX="-596" custLinFactNeighborY="1242">
        <dgm:presLayoutVars>
          <dgm:bulletEnabled val="1"/>
        </dgm:presLayoutVars>
      </dgm:prSet>
      <dgm:spPr/>
    </dgm:pt>
    <dgm:pt modelId="{AE2AFEE5-A4A1-4C67-8683-DBC036D7220E}" type="pres">
      <dgm:prSet presAssocID="{02BDAF10-90D4-400C-BC16-3BB3FF6B1EBF}" presName="accent_4" presStyleCnt="0"/>
      <dgm:spPr/>
    </dgm:pt>
    <dgm:pt modelId="{DEB9AA56-34FB-4418-95F5-E8A125E751AD}" type="pres">
      <dgm:prSet presAssocID="{02BDAF10-90D4-400C-BC16-3BB3FF6B1EBF}" presName="accentRepeatNode" presStyleLbl="solidFgAcc1" presStyleIdx="3" presStyleCnt="6"/>
      <dgm:spPr/>
    </dgm:pt>
    <dgm:pt modelId="{2D770EE9-E9C1-4573-B580-A850825AAB1C}" type="pres">
      <dgm:prSet presAssocID="{83B1BD1B-4808-4343-A156-E1A292FFD3AF}" presName="text_5" presStyleLbl="node1" presStyleIdx="4" presStyleCnt="6" custLinFactNeighborX="-596" custLinFactNeighborY="1242">
        <dgm:presLayoutVars>
          <dgm:bulletEnabled val="1"/>
        </dgm:presLayoutVars>
      </dgm:prSet>
      <dgm:spPr/>
    </dgm:pt>
    <dgm:pt modelId="{68B92BBE-6E2D-4E1D-BF46-D987A2CF7A5B}" type="pres">
      <dgm:prSet presAssocID="{83B1BD1B-4808-4343-A156-E1A292FFD3AF}" presName="accent_5" presStyleCnt="0"/>
      <dgm:spPr/>
    </dgm:pt>
    <dgm:pt modelId="{5F894AB9-A4E3-4B4A-B3FD-A3EE1D77892D}" type="pres">
      <dgm:prSet presAssocID="{83B1BD1B-4808-4343-A156-E1A292FFD3AF}" presName="accentRepeatNode" presStyleLbl="solidFgAcc1" presStyleIdx="4" presStyleCnt="6"/>
      <dgm:spPr/>
    </dgm:pt>
    <dgm:pt modelId="{2E1557EC-B312-4550-88F5-F4577776ED39}" type="pres">
      <dgm:prSet presAssocID="{A41C3A65-F225-49A8-A53F-D13F4B722143}" presName="text_6" presStyleLbl="node1" presStyleIdx="5" presStyleCnt="6" custScaleY="97127" custLinFactNeighborX="-596" custLinFactNeighborY="1242">
        <dgm:presLayoutVars>
          <dgm:bulletEnabled val="1"/>
        </dgm:presLayoutVars>
      </dgm:prSet>
      <dgm:spPr/>
    </dgm:pt>
    <dgm:pt modelId="{E8FC5EB1-1244-4728-84C6-3F6C2B139BBD}" type="pres">
      <dgm:prSet presAssocID="{A41C3A65-F225-49A8-A53F-D13F4B722143}" presName="accent_6" presStyleCnt="0"/>
      <dgm:spPr/>
    </dgm:pt>
    <dgm:pt modelId="{0CC2B3C8-B439-437B-BC24-1A174B8F626E}" type="pres">
      <dgm:prSet presAssocID="{A41C3A65-F225-49A8-A53F-D13F4B722143}" presName="accentRepeatNode" presStyleLbl="solidFgAcc1" presStyleIdx="5" presStyleCnt="6"/>
      <dgm:spPr/>
    </dgm:pt>
  </dgm:ptLst>
  <dgm:cxnLst>
    <dgm:cxn modelId="{1F4D9301-02C2-4FA4-97E9-2B49656F0B5A}" srcId="{C81FB679-D231-42CB-803E-C5DBD6E4551D}" destId="{83B1BD1B-4808-4343-A156-E1A292FFD3AF}" srcOrd="4" destOrd="0" parTransId="{E0B4E9D3-3FB4-4ED4-B27A-2494AB3812E4}" sibTransId="{2F84542D-84BF-434D-BC5B-DC1A1FD1D18E}"/>
    <dgm:cxn modelId="{88B34704-868F-42AB-9BA5-77A0CEF6F660}" type="presOf" srcId="{A41C3A65-F225-49A8-A53F-D13F4B722143}" destId="{2E1557EC-B312-4550-88F5-F4577776ED39}" srcOrd="0" destOrd="0" presId="urn:microsoft.com/office/officeart/2008/layout/VerticalCurvedList"/>
    <dgm:cxn modelId="{301A8313-7B5C-4B52-95D1-F0A5ADD5D60F}" srcId="{C81FB679-D231-42CB-803E-C5DBD6E4551D}" destId="{11F3EACC-E5FA-42FC-9A74-CDB500461ACA}" srcOrd="2" destOrd="0" parTransId="{5D2B0955-18E7-4974-987F-EBF506B831E6}" sibTransId="{172CAE87-1F42-4AD5-ACED-5960F253A4F4}"/>
    <dgm:cxn modelId="{4206365D-D1F8-4EA1-A7D7-911631064786}" type="presOf" srcId="{51CB694F-2E02-4E0B-8F07-49B122E7D228}" destId="{97E25C5D-CE44-4F84-9806-D66A3240CF32}" srcOrd="0" destOrd="0" presId="urn:microsoft.com/office/officeart/2008/layout/VerticalCurvedList"/>
    <dgm:cxn modelId="{0A23C841-FC23-4115-8F07-853FB0477280}" srcId="{C81FB679-D231-42CB-803E-C5DBD6E4551D}" destId="{EDAAC7E9-EFE1-4D5E-8794-D04CE5F7C10B}" srcOrd="1" destOrd="0" parTransId="{75FB0F11-390E-454B-BABC-5A01CF5E20DB}" sibTransId="{EF58954E-2B81-4341-85B7-C6064F16FB8F}"/>
    <dgm:cxn modelId="{611C2E67-2E70-440C-BE5F-C3A236D07171}" type="presOf" srcId="{83B1BD1B-4808-4343-A156-E1A292FFD3AF}" destId="{2D770EE9-E9C1-4573-B580-A850825AAB1C}" srcOrd="0" destOrd="0" presId="urn:microsoft.com/office/officeart/2008/layout/VerticalCurvedList"/>
    <dgm:cxn modelId="{779AD067-9B65-41EC-8137-428F14CE49FE}" type="presOf" srcId="{EDAAC7E9-EFE1-4D5E-8794-D04CE5F7C10B}" destId="{D091FAC8-4964-42B0-9E32-E367FD8C5D3B}" srcOrd="0" destOrd="0" presId="urn:microsoft.com/office/officeart/2008/layout/VerticalCurvedList"/>
    <dgm:cxn modelId="{649A7A6D-3FF8-4F00-9C23-39407EF40176}" srcId="{C81FB679-D231-42CB-803E-C5DBD6E4551D}" destId="{02BDAF10-90D4-400C-BC16-3BB3FF6B1EBF}" srcOrd="3" destOrd="0" parTransId="{5EAAC820-F661-41AF-AD8D-6A9AF0D8C6F0}" sibTransId="{E0E23333-6548-4F1C-9EC1-91D80130701C}"/>
    <dgm:cxn modelId="{2A44914E-A058-49C5-AE8B-0C7111890212}" srcId="{C81FB679-D231-42CB-803E-C5DBD6E4551D}" destId="{51CB694F-2E02-4E0B-8F07-49B122E7D228}" srcOrd="0" destOrd="0" parTransId="{E028E8EB-9C07-482C-9DC9-41857ECF24EB}" sibTransId="{68BB62C6-29CB-4F1D-B508-07AD8D9C423E}"/>
    <dgm:cxn modelId="{09117485-C43E-4CDB-88F7-EC13503E3BE9}" type="presOf" srcId="{02BDAF10-90D4-400C-BC16-3BB3FF6B1EBF}" destId="{433E6318-8735-45B2-8F99-D7A5D94A8AA2}" srcOrd="0" destOrd="0" presId="urn:microsoft.com/office/officeart/2008/layout/VerticalCurvedList"/>
    <dgm:cxn modelId="{8811E5BE-36C4-4A7B-A914-37AD149F0B6A}" type="presOf" srcId="{68BB62C6-29CB-4F1D-B508-07AD8D9C423E}" destId="{77B2B0FA-F4A6-4259-B9B0-E38A3DA80365}" srcOrd="0" destOrd="0" presId="urn:microsoft.com/office/officeart/2008/layout/VerticalCurvedList"/>
    <dgm:cxn modelId="{EECDFACF-DF5A-4DFB-98D9-A445D7D2C12A}" type="presOf" srcId="{11F3EACC-E5FA-42FC-9A74-CDB500461ACA}" destId="{AF506610-EA6B-4D89-9B51-65EE3B4DE11E}" srcOrd="0" destOrd="0" presId="urn:microsoft.com/office/officeart/2008/layout/VerticalCurvedList"/>
    <dgm:cxn modelId="{950934EB-81B1-4A3D-A1F7-CA489F50F08E}" srcId="{C81FB679-D231-42CB-803E-C5DBD6E4551D}" destId="{A41C3A65-F225-49A8-A53F-D13F4B722143}" srcOrd="5" destOrd="0" parTransId="{A493DE94-139D-4F97-B600-C09FA32B7171}" sibTransId="{25B38E03-E7F5-4E4C-B7FC-0B0B362521E7}"/>
    <dgm:cxn modelId="{B839A1FB-E5D3-4033-A90D-04F514725AAC}" type="presOf" srcId="{C81FB679-D231-42CB-803E-C5DBD6E4551D}" destId="{9197861B-CBEB-400F-B1BF-156F17FB02DA}" srcOrd="0" destOrd="0" presId="urn:microsoft.com/office/officeart/2008/layout/VerticalCurvedList"/>
    <dgm:cxn modelId="{FEABCD51-9713-438D-ACAB-32D34664EA90}" type="presParOf" srcId="{9197861B-CBEB-400F-B1BF-156F17FB02DA}" destId="{34A41AB3-D6AF-4CEB-8BEB-B6D4F9D685FC}" srcOrd="0" destOrd="0" presId="urn:microsoft.com/office/officeart/2008/layout/VerticalCurvedList"/>
    <dgm:cxn modelId="{6DBE4065-E934-47E1-8F15-38FDF87CD827}" type="presParOf" srcId="{34A41AB3-D6AF-4CEB-8BEB-B6D4F9D685FC}" destId="{3E15B335-3B62-43A4-BCF7-FD3C2096FD9C}" srcOrd="0" destOrd="0" presId="urn:microsoft.com/office/officeart/2008/layout/VerticalCurvedList"/>
    <dgm:cxn modelId="{6348205B-2A43-4840-A550-770856F79E61}" type="presParOf" srcId="{3E15B335-3B62-43A4-BCF7-FD3C2096FD9C}" destId="{0A2B60C0-4673-48C7-8409-1E8206DC137A}" srcOrd="0" destOrd="0" presId="urn:microsoft.com/office/officeart/2008/layout/VerticalCurvedList"/>
    <dgm:cxn modelId="{94E4B8D8-5500-435E-9390-83A6517E91CA}" type="presParOf" srcId="{3E15B335-3B62-43A4-BCF7-FD3C2096FD9C}" destId="{77B2B0FA-F4A6-4259-B9B0-E38A3DA80365}" srcOrd="1" destOrd="0" presId="urn:microsoft.com/office/officeart/2008/layout/VerticalCurvedList"/>
    <dgm:cxn modelId="{6946FDB5-AA41-41E9-9024-A9EF2F6397B2}" type="presParOf" srcId="{3E15B335-3B62-43A4-BCF7-FD3C2096FD9C}" destId="{B29C2167-CFEF-4283-A31E-0C8937FB0121}" srcOrd="2" destOrd="0" presId="urn:microsoft.com/office/officeart/2008/layout/VerticalCurvedList"/>
    <dgm:cxn modelId="{2730D61B-105C-4FA9-A378-79BF87D00A9D}" type="presParOf" srcId="{3E15B335-3B62-43A4-BCF7-FD3C2096FD9C}" destId="{C758BA0A-4C99-4911-B47F-09DEFFEE790A}" srcOrd="3" destOrd="0" presId="urn:microsoft.com/office/officeart/2008/layout/VerticalCurvedList"/>
    <dgm:cxn modelId="{D781F45A-5D29-4065-AB63-F2CE5BCF29BE}" type="presParOf" srcId="{34A41AB3-D6AF-4CEB-8BEB-B6D4F9D685FC}" destId="{97E25C5D-CE44-4F84-9806-D66A3240CF32}" srcOrd="1" destOrd="0" presId="urn:microsoft.com/office/officeart/2008/layout/VerticalCurvedList"/>
    <dgm:cxn modelId="{49D7FE17-79B8-4996-A190-F7E72BDFD3A0}" type="presParOf" srcId="{34A41AB3-D6AF-4CEB-8BEB-B6D4F9D685FC}" destId="{F3D8243E-0428-4625-A193-89AD56FD179C}" srcOrd="2" destOrd="0" presId="urn:microsoft.com/office/officeart/2008/layout/VerticalCurvedList"/>
    <dgm:cxn modelId="{A82CC4C0-8FBF-4E4E-BD8A-034AC45873CA}" type="presParOf" srcId="{F3D8243E-0428-4625-A193-89AD56FD179C}" destId="{BAE0B85D-9E03-40BA-8301-650FC4A0F9FD}" srcOrd="0" destOrd="0" presId="urn:microsoft.com/office/officeart/2008/layout/VerticalCurvedList"/>
    <dgm:cxn modelId="{D123F36D-64E6-489C-909A-EDBBF48E4193}" type="presParOf" srcId="{34A41AB3-D6AF-4CEB-8BEB-B6D4F9D685FC}" destId="{D091FAC8-4964-42B0-9E32-E367FD8C5D3B}" srcOrd="3" destOrd="0" presId="urn:microsoft.com/office/officeart/2008/layout/VerticalCurvedList"/>
    <dgm:cxn modelId="{C8A754F3-6F98-43A5-9763-67962242D20E}" type="presParOf" srcId="{34A41AB3-D6AF-4CEB-8BEB-B6D4F9D685FC}" destId="{F4C80489-3C48-4478-9893-A0D98E24AFCF}" srcOrd="4" destOrd="0" presId="urn:microsoft.com/office/officeart/2008/layout/VerticalCurvedList"/>
    <dgm:cxn modelId="{64C3E22B-D43B-4783-A5AB-39A428D36CEC}" type="presParOf" srcId="{F4C80489-3C48-4478-9893-A0D98E24AFCF}" destId="{3771823F-0D07-4575-865A-F6305661FC8F}" srcOrd="0" destOrd="0" presId="urn:microsoft.com/office/officeart/2008/layout/VerticalCurvedList"/>
    <dgm:cxn modelId="{364B128F-0284-4A78-9041-2FBB2F5B04BC}" type="presParOf" srcId="{34A41AB3-D6AF-4CEB-8BEB-B6D4F9D685FC}" destId="{AF506610-EA6B-4D89-9B51-65EE3B4DE11E}" srcOrd="5" destOrd="0" presId="urn:microsoft.com/office/officeart/2008/layout/VerticalCurvedList"/>
    <dgm:cxn modelId="{D90323E7-FA1C-42E3-8912-7D13723AEC33}" type="presParOf" srcId="{34A41AB3-D6AF-4CEB-8BEB-B6D4F9D685FC}" destId="{2D9313A6-C93B-4B33-B6A8-3F056BF23F60}" srcOrd="6" destOrd="0" presId="urn:microsoft.com/office/officeart/2008/layout/VerticalCurvedList"/>
    <dgm:cxn modelId="{78A43A4C-356D-427B-BE33-81CED12FDEB0}" type="presParOf" srcId="{2D9313A6-C93B-4B33-B6A8-3F056BF23F60}" destId="{F83E7484-3034-405F-A358-6A9CAA1A7C1D}" srcOrd="0" destOrd="0" presId="urn:microsoft.com/office/officeart/2008/layout/VerticalCurvedList"/>
    <dgm:cxn modelId="{D0A2321E-A839-4036-96B3-242DCB7EF48C}" type="presParOf" srcId="{34A41AB3-D6AF-4CEB-8BEB-B6D4F9D685FC}" destId="{433E6318-8735-45B2-8F99-D7A5D94A8AA2}" srcOrd="7" destOrd="0" presId="urn:microsoft.com/office/officeart/2008/layout/VerticalCurvedList"/>
    <dgm:cxn modelId="{AB727B2B-C396-4CA9-887A-4909721DADB9}" type="presParOf" srcId="{34A41AB3-D6AF-4CEB-8BEB-B6D4F9D685FC}" destId="{AE2AFEE5-A4A1-4C67-8683-DBC036D7220E}" srcOrd="8" destOrd="0" presId="urn:microsoft.com/office/officeart/2008/layout/VerticalCurvedList"/>
    <dgm:cxn modelId="{94908275-8737-43BA-9FF8-248F8C83F4AB}" type="presParOf" srcId="{AE2AFEE5-A4A1-4C67-8683-DBC036D7220E}" destId="{DEB9AA56-34FB-4418-95F5-E8A125E751AD}" srcOrd="0" destOrd="0" presId="urn:microsoft.com/office/officeart/2008/layout/VerticalCurvedList"/>
    <dgm:cxn modelId="{5B9DD20B-0631-40BC-8CF6-3EA4DD0C9B02}" type="presParOf" srcId="{34A41AB3-D6AF-4CEB-8BEB-B6D4F9D685FC}" destId="{2D770EE9-E9C1-4573-B580-A850825AAB1C}" srcOrd="9" destOrd="0" presId="urn:microsoft.com/office/officeart/2008/layout/VerticalCurvedList"/>
    <dgm:cxn modelId="{3CA88A31-3FF3-4F41-A80B-BD1DB43CC237}" type="presParOf" srcId="{34A41AB3-D6AF-4CEB-8BEB-B6D4F9D685FC}" destId="{68B92BBE-6E2D-4E1D-BF46-D987A2CF7A5B}" srcOrd="10" destOrd="0" presId="urn:microsoft.com/office/officeart/2008/layout/VerticalCurvedList"/>
    <dgm:cxn modelId="{035B22D6-B3A0-4057-81C3-2A0E418CF45D}" type="presParOf" srcId="{68B92BBE-6E2D-4E1D-BF46-D987A2CF7A5B}" destId="{5F894AB9-A4E3-4B4A-B3FD-A3EE1D77892D}" srcOrd="0" destOrd="0" presId="urn:microsoft.com/office/officeart/2008/layout/VerticalCurvedList"/>
    <dgm:cxn modelId="{38D02CBC-2352-4C43-8A73-4BF0E7ECB24E}" type="presParOf" srcId="{34A41AB3-D6AF-4CEB-8BEB-B6D4F9D685FC}" destId="{2E1557EC-B312-4550-88F5-F4577776ED39}" srcOrd="11" destOrd="0" presId="urn:microsoft.com/office/officeart/2008/layout/VerticalCurvedList"/>
    <dgm:cxn modelId="{90882179-FD98-43B2-9567-309403CF1DFB}" type="presParOf" srcId="{34A41AB3-D6AF-4CEB-8BEB-B6D4F9D685FC}" destId="{E8FC5EB1-1244-4728-84C6-3F6C2B139BBD}" srcOrd="12" destOrd="0" presId="urn:microsoft.com/office/officeart/2008/layout/VerticalCurvedList"/>
    <dgm:cxn modelId="{81A9CB1A-4729-4DF9-AE91-87D9D7663BB4}" type="presParOf" srcId="{E8FC5EB1-1244-4728-84C6-3F6C2B139BBD}" destId="{0CC2B3C8-B439-437B-BC24-1A174B8F626E}"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C32B05-62EA-407A-B21C-2310C7945705}" type="doc">
      <dgm:prSet loTypeId="urn:microsoft.com/office/officeart/2008/layout/CircleAccentTimeline" loCatId="process" qsTypeId="urn:microsoft.com/office/officeart/2005/8/quickstyle/simple4" qsCatId="simple" csTypeId="urn:microsoft.com/office/officeart/2005/8/colors/colorful1" csCatId="colorful" phldr="1"/>
      <dgm:spPr/>
      <dgm:t>
        <a:bodyPr/>
        <a:lstStyle/>
        <a:p>
          <a:endParaRPr lang="en-US"/>
        </a:p>
      </dgm:t>
    </dgm:pt>
    <dgm:pt modelId="{42D71409-67F9-455C-8C6D-716D284AAA6B}">
      <dgm:prSet phldrT="[Text]" custT="1"/>
      <dgm:spPr/>
      <dgm:t>
        <a:bodyPr/>
        <a:lstStyle/>
        <a:p>
          <a:pPr algn="ctr"/>
          <a:r>
            <a:rPr lang="ar-MA" sz="2000" b="1" dirty="0"/>
            <a:t>تصميم برنامج عمل</a:t>
          </a:r>
          <a:endParaRPr lang="en-US" sz="2000" b="1" dirty="0"/>
        </a:p>
      </dgm:t>
    </dgm:pt>
    <dgm:pt modelId="{51680ED1-AF6E-4B28-AE94-92B0EFB0DF7D}" type="parTrans" cxnId="{2AA9C11F-1F1D-428E-801A-47EAA766C99D}">
      <dgm:prSet/>
      <dgm:spPr/>
      <dgm:t>
        <a:bodyPr/>
        <a:lstStyle/>
        <a:p>
          <a:endParaRPr lang="en-US"/>
        </a:p>
      </dgm:t>
    </dgm:pt>
    <dgm:pt modelId="{478B7D3C-9FB4-4BC6-90AC-49960560DECD}" type="sibTrans" cxnId="{2AA9C11F-1F1D-428E-801A-47EAA766C99D}">
      <dgm:prSet/>
      <dgm:spPr/>
      <dgm:t>
        <a:bodyPr/>
        <a:lstStyle/>
        <a:p>
          <a:endParaRPr lang="en-US"/>
        </a:p>
      </dgm:t>
    </dgm:pt>
    <dgm:pt modelId="{F66099B6-DBBD-4AB0-82D2-877B80F846F7}">
      <dgm:prSet phldrT="[Text]" custT="1"/>
      <dgm:spPr/>
      <dgm:t>
        <a:bodyPr/>
        <a:lstStyle/>
        <a:p>
          <a:pPr algn="ctr"/>
          <a:r>
            <a:rPr lang="ar-MA" sz="2000" b="1" dirty="0"/>
            <a:t>وفق القدرات والمؤهلات</a:t>
          </a:r>
          <a:endParaRPr lang="en-US" sz="2000" b="1" dirty="0"/>
        </a:p>
      </dgm:t>
    </dgm:pt>
    <dgm:pt modelId="{B09C8BFB-F41C-4AC4-AB94-F216E3081C2D}" type="parTrans" cxnId="{B4F3EA32-CE64-4A92-9BAE-BC57E5392B05}">
      <dgm:prSet/>
      <dgm:spPr/>
      <dgm:t>
        <a:bodyPr/>
        <a:lstStyle/>
        <a:p>
          <a:endParaRPr lang="en-US"/>
        </a:p>
      </dgm:t>
    </dgm:pt>
    <dgm:pt modelId="{BC531B32-9B0E-482E-BF91-65C61F17168D}" type="sibTrans" cxnId="{B4F3EA32-CE64-4A92-9BAE-BC57E5392B05}">
      <dgm:prSet/>
      <dgm:spPr/>
      <dgm:t>
        <a:bodyPr/>
        <a:lstStyle/>
        <a:p>
          <a:endParaRPr lang="en-US"/>
        </a:p>
      </dgm:t>
    </dgm:pt>
    <dgm:pt modelId="{EE62A4F6-4AC4-435B-990E-81A71CE8CAC7}">
      <dgm:prSet phldrT="[Text]" custT="1"/>
      <dgm:spPr/>
      <dgm:t>
        <a:bodyPr/>
        <a:lstStyle/>
        <a:p>
          <a:pPr algn="ctr"/>
          <a:r>
            <a:rPr lang="ar-MA" sz="2000" b="1"/>
            <a:t>استحضار عناصر الاختلال</a:t>
          </a:r>
          <a:endParaRPr lang="en-US" sz="2000" b="1" dirty="0"/>
        </a:p>
      </dgm:t>
    </dgm:pt>
    <dgm:pt modelId="{F287B947-7343-4FA2-B288-B23A59FFAE31}" type="parTrans" cxnId="{3A2CECA6-0C5B-46BB-B7C6-7D37E9D210BD}">
      <dgm:prSet/>
      <dgm:spPr/>
      <dgm:t>
        <a:bodyPr/>
        <a:lstStyle/>
        <a:p>
          <a:endParaRPr lang="en-US"/>
        </a:p>
      </dgm:t>
    </dgm:pt>
    <dgm:pt modelId="{389F9A93-0231-4877-8C41-5D5B8DD7AAC0}" type="sibTrans" cxnId="{3A2CECA6-0C5B-46BB-B7C6-7D37E9D210BD}">
      <dgm:prSet/>
      <dgm:spPr/>
      <dgm:t>
        <a:bodyPr/>
        <a:lstStyle/>
        <a:p>
          <a:endParaRPr lang="en-US"/>
        </a:p>
      </dgm:t>
    </dgm:pt>
    <dgm:pt modelId="{6CF284C3-4A70-4432-8F33-E75A802B3330}">
      <dgm:prSet custT="1"/>
      <dgm:spPr/>
      <dgm:t>
        <a:bodyPr/>
        <a:lstStyle/>
        <a:p>
          <a:r>
            <a:rPr lang="ar-MA" sz="2000" b="1" dirty="0"/>
            <a:t>توسيع المشاركة</a:t>
          </a:r>
          <a:endParaRPr lang="en-US" sz="2000" b="1" dirty="0"/>
        </a:p>
      </dgm:t>
    </dgm:pt>
    <dgm:pt modelId="{044831E6-2FC9-4DDA-81FB-5FA418568D07}" type="parTrans" cxnId="{2DC24386-BC50-4BAB-8571-16CB10C2603C}">
      <dgm:prSet/>
      <dgm:spPr/>
      <dgm:t>
        <a:bodyPr/>
        <a:lstStyle/>
        <a:p>
          <a:endParaRPr lang="en-US"/>
        </a:p>
      </dgm:t>
    </dgm:pt>
    <dgm:pt modelId="{CD50B82D-84BB-4747-B282-ABB339EBA294}" type="sibTrans" cxnId="{2DC24386-BC50-4BAB-8571-16CB10C2603C}">
      <dgm:prSet/>
      <dgm:spPr/>
      <dgm:t>
        <a:bodyPr/>
        <a:lstStyle/>
        <a:p>
          <a:endParaRPr lang="en-US"/>
        </a:p>
      </dgm:t>
    </dgm:pt>
    <dgm:pt modelId="{3AF880A5-0F00-4315-A5DF-1FE656798601}">
      <dgm:prSet phldrT="[Text]" custT="1"/>
      <dgm:spPr/>
      <dgm:t>
        <a:bodyPr/>
        <a:lstStyle/>
        <a:p>
          <a:r>
            <a:rPr lang="ar-MA" sz="2000" b="1" dirty="0"/>
            <a:t>الحاجيات</a:t>
          </a:r>
          <a:r>
            <a:rPr lang="ar-MA" sz="2400" b="1" dirty="0"/>
            <a:t> </a:t>
          </a:r>
          <a:r>
            <a:rPr lang="ar-MA" sz="2000" b="1" dirty="0"/>
            <a:t>والتطلعات</a:t>
          </a:r>
          <a:endParaRPr lang="en-US" sz="2400" b="1" dirty="0"/>
        </a:p>
      </dgm:t>
    </dgm:pt>
    <dgm:pt modelId="{A13BB1F9-5857-4B43-8BF5-6589AA2CB759}" type="parTrans" cxnId="{24F8CBE2-5003-4E69-A772-6B98F2B05181}">
      <dgm:prSet/>
      <dgm:spPr/>
      <dgm:t>
        <a:bodyPr/>
        <a:lstStyle/>
        <a:p>
          <a:endParaRPr lang="en-US"/>
        </a:p>
      </dgm:t>
    </dgm:pt>
    <dgm:pt modelId="{C198C41D-2640-4669-83ED-E0CD35701C8E}" type="sibTrans" cxnId="{24F8CBE2-5003-4E69-A772-6B98F2B05181}">
      <dgm:prSet/>
      <dgm:spPr/>
      <dgm:t>
        <a:bodyPr/>
        <a:lstStyle/>
        <a:p>
          <a:endParaRPr lang="en-US"/>
        </a:p>
      </dgm:t>
    </dgm:pt>
    <dgm:pt modelId="{8EA7219F-BDB2-48EB-9EEB-3133522D132E}">
      <dgm:prSet phldrT="[Text]" custT="1"/>
      <dgm:spPr/>
      <dgm:t>
        <a:bodyPr/>
        <a:lstStyle/>
        <a:p>
          <a:r>
            <a:rPr lang="ar-MA" sz="2000" b="1" dirty="0"/>
            <a:t>من والى الشباب</a:t>
          </a:r>
          <a:endParaRPr lang="en-US" sz="2000" b="1" dirty="0"/>
        </a:p>
      </dgm:t>
    </dgm:pt>
    <dgm:pt modelId="{3EE8403A-CB7C-4815-85BD-AEBCAEB71B37}" type="parTrans" cxnId="{58AD7EEF-D408-406B-87EE-4691D4C30668}">
      <dgm:prSet/>
      <dgm:spPr/>
      <dgm:t>
        <a:bodyPr/>
        <a:lstStyle/>
        <a:p>
          <a:endParaRPr lang="en-US"/>
        </a:p>
      </dgm:t>
    </dgm:pt>
    <dgm:pt modelId="{C94B7947-85DC-4B21-BB99-DF8438356F98}" type="sibTrans" cxnId="{58AD7EEF-D408-406B-87EE-4691D4C30668}">
      <dgm:prSet/>
      <dgm:spPr/>
      <dgm:t>
        <a:bodyPr/>
        <a:lstStyle/>
        <a:p>
          <a:endParaRPr lang="en-US"/>
        </a:p>
      </dgm:t>
    </dgm:pt>
    <dgm:pt modelId="{BE788BF5-FE9F-4C7D-A1CD-9232D7860179}">
      <dgm:prSet phldrT="[Text]" custT="1"/>
      <dgm:spPr/>
      <dgm:t>
        <a:bodyPr/>
        <a:lstStyle/>
        <a:p>
          <a:r>
            <a:rPr lang="ar-MA" sz="2000" b="1" dirty="0"/>
            <a:t>تحسين بنية الاستقبال</a:t>
          </a:r>
          <a:endParaRPr lang="en-US" sz="2000" b="1" dirty="0"/>
        </a:p>
      </dgm:t>
    </dgm:pt>
    <dgm:pt modelId="{963A52CB-C772-45F2-8A30-8ABA6B14D3CE}" type="parTrans" cxnId="{35013F34-57BC-4E3C-A003-07C0E49926DB}">
      <dgm:prSet/>
      <dgm:spPr/>
      <dgm:t>
        <a:bodyPr/>
        <a:lstStyle/>
        <a:p>
          <a:endParaRPr lang="en-US"/>
        </a:p>
      </dgm:t>
    </dgm:pt>
    <dgm:pt modelId="{88191C5E-55BA-42F2-B842-FC86CBBADC0F}" type="sibTrans" cxnId="{35013F34-57BC-4E3C-A003-07C0E49926DB}">
      <dgm:prSet/>
      <dgm:spPr/>
      <dgm:t>
        <a:bodyPr/>
        <a:lstStyle/>
        <a:p>
          <a:endParaRPr lang="en-US"/>
        </a:p>
      </dgm:t>
    </dgm:pt>
    <dgm:pt modelId="{386C2B6D-2EE1-4682-AE61-EE246CD54E31}">
      <dgm:prSet phldrT="[Text]" custT="1"/>
      <dgm:spPr/>
      <dgm:t>
        <a:bodyPr/>
        <a:lstStyle/>
        <a:p>
          <a:r>
            <a:rPr lang="ar-MA" sz="2000" b="1" dirty="0"/>
            <a:t>الهشاشة</a:t>
          </a:r>
          <a:endParaRPr lang="en-US" sz="2000" b="1" dirty="0"/>
        </a:p>
      </dgm:t>
    </dgm:pt>
    <dgm:pt modelId="{649D72FB-0D8F-479C-87D1-C73133EF35E2}" type="parTrans" cxnId="{7F96AC57-2F84-4E8C-AA92-E82865EE63FE}">
      <dgm:prSet/>
      <dgm:spPr/>
      <dgm:t>
        <a:bodyPr/>
        <a:lstStyle/>
        <a:p>
          <a:endParaRPr lang="en-US"/>
        </a:p>
      </dgm:t>
    </dgm:pt>
    <dgm:pt modelId="{E1C9E6F1-2ED2-4DD8-9B78-28FC1AF5D352}" type="sibTrans" cxnId="{7F96AC57-2F84-4E8C-AA92-E82865EE63FE}">
      <dgm:prSet/>
      <dgm:spPr/>
      <dgm:t>
        <a:bodyPr/>
        <a:lstStyle/>
        <a:p>
          <a:endParaRPr lang="en-US"/>
        </a:p>
      </dgm:t>
    </dgm:pt>
    <dgm:pt modelId="{2A22E84C-3AA3-4E9C-AE5F-9C2FB0D7FB11}">
      <dgm:prSet phldrT="[Text]" custT="1"/>
      <dgm:spPr/>
      <dgm:t>
        <a:bodyPr/>
        <a:lstStyle/>
        <a:p>
          <a:pPr rtl="1"/>
          <a:r>
            <a:rPr lang="ar-MA" sz="2000" b="1" dirty="0"/>
            <a:t>الحركات الاجتماعية</a:t>
          </a:r>
          <a:endParaRPr lang="en-US" sz="2000" b="1" dirty="0"/>
        </a:p>
      </dgm:t>
    </dgm:pt>
    <dgm:pt modelId="{6C025E55-DF42-4C5D-AFD5-6015FA053D46}" type="parTrans" cxnId="{BEB859E7-C343-408E-86A1-667C27EE5761}">
      <dgm:prSet/>
      <dgm:spPr/>
      <dgm:t>
        <a:bodyPr/>
        <a:lstStyle/>
        <a:p>
          <a:endParaRPr lang="en-US"/>
        </a:p>
      </dgm:t>
    </dgm:pt>
    <dgm:pt modelId="{744EA591-F199-49C2-B63A-82709D96C729}" type="sibTrans" cxnId="{BEB859E7-C343-408E-86A1-667C27EE5761}">
      <dgm:prSet/>
      <dgm:spPr/>
      <dgm:t>
        <a:bodyPr/>
        <a:lstStyle/>
        <a:p>
          <a:endParaRPr lang="en-US"/>
        </a:p>
      </dgm:t>
    </dgm:pt>
    <dgm:pt modelId="{9ADACFBF-2A78-45C9-A7C4-5E5DBC674760}">
      <dgm:prSet phldrT="[Text]" custT="1"/>
      <dgm:spPr/>
      <dgm:t>
        <a:bodyPr/>
        <a:lstStyle/>
        <a:p>
          <a:r>
            <a:rPr lang="ar-MA" sz="2000" b="1" dirty="0"/>
            <a:t>البطالة </a:t>
          </a:r>
          <a:endParaRPr lang="en-US" sz="2000" b="1" dirty="0"/>
        </a:p>
      </dgm:t>
    </dgm:pt>
    <dgm:pt modelId="{E121796C-71AB-4354-A1D4-3BF0025298A5}" type="parTrans" cxnId="{2B98897D-9937-49AC-9FE9-6629E912033A}">
      <dgm:prSet/>
      <dgm:spPr/>
      <dgm:t>
        <a:bodyPr/>
        <a:lstStyle/>
        <a:p>
          <a:endParaRPr lang="en-US"/>
        </a:p>
      </dgm:t>
    </dgm:pt>
    <dgm:pt modelId="{F3FE7E5A-DC73-423B-998C-02943CF263BF}" type="sibTrans" cxnId="{2B98897D-9937-49AC-9FE9-6629E912033A}">
      <dgm:prSet/>
      <dgm:spPr/>
      <dgm:t>
        <a:bodyPr/>
        <a:lstStyle/>
        <a:p>
          <a:endParaRPr lang="en-US"/>
        </a:p>
      </dgm:t>
    </dgm:pt>
    <dgm:pt modelId="{6C39594C-4AE1-4221-9751-E4FBA9469435}">
      <dgm:prSet phldrT="[Text]" custT="1"/>
      <dgm:spPr/>
      <dgm:t>
        <a:bodyPr/>
        <a:lstStyle/>
        <a:p>
          <a:r>
            <a:rPr lang="ar-MA" sz="2000" b="1" dirty="0"/>
            <a:t>الهجرة</a:t>
          </a:r>
          <a:endParaRPr lang="en-US" sz="2000" b="1" dirty="0"/>
        </a:p>
      </dgm:t>
    </dgm:pt>
    <dgm:pt modelId="{EA90E5E0-265B-4677-A3EF-FCD0DFDF4F41}" type="parTrans" cxnId="{7AF91B96-DA69-42D6-83DE-0E63677A4C47}">
      <dgm:prSet/>
      <dgm:spPr/>
      <dgm:t>
        <a:bodyPr/>
        <a:lstStyle/>
        <a:p>
          <a:endParaRPr lang="en-US"/>
        </a:p>
      </dgm:t>
    </dgm:pt>
    <dgm:pt modelId="{F04E3063-747B-4761-B46E-8C06B2EF3C55}" type="sibTrans" cxnId="{7AF91B96-DA69-42D6-83DE-0E63677A4C47}">
      <dgm:prSet/>
      <dgm:spPr/>
      <dgm:t>
        <a:bodyPr/>
        <a:lstStyle/>
        <a:p>
          <a:endParaRPr lang="en-US"/>
        </a:p>
      </dgm:t>
    </dgm:pt>
    <dgm:pt modelId="{36045517-CEA4-4BE3-B836-C2B6BFE5649B}">
      <dgm:prSet phldrT="[Text]" custT="1"/>
      <dgm:spPr/>
      <dgm:t>
        <a:bodyPr/>
        <a:lstStyle/>
        <a:p>
          <a:pPr rtl="1"/>
          <a:r>
            <a:rPr lang="ar-MA" sz="2000" b="1" dirty="0"/>
            <a:t>الإجابة على أسباب العزوف</a:t>
          </a:r>
          <a:endParaRPr lang="en-US" sz="2000" b="1" dirty="0"/>
        </a:p>
      </dgm:t>
    </dgm:pt>
    <dgm:pt modelId="{6231A36F-9B04-4B4A-917A-7E163AFFC956}" type="parTrans" cxnId="{4019353B-443B-4DED-AA6C-3C60E18414C7}">
      <dgm:prSet/>
      <dgm:spPr/>
      <dgm:t>
        <a:bodyPr/>
        <a:lstStyle/>
        <a:p>
          <a:endParaRPr lang="en-US"/>
        </a:p>
      </dgm:t>
    </dgm:pt>
    <dgm:pt modelId="{BFF3C5ED-87D0-4709-A3B8-A7BF0668006A}" type="sibTrans" cxnId="{4019353B-443B-4DED-AA6C-3C60E18414C7}">
      <dgm:prSet/>
      <dgm:spPr/>
      <dgm:t>
        <a:bodyPr/>
        <a:lstStyle/>
        <a:p>
          <a:endParaRPr lang="en-US"/>
        </a:p>
      </dgm:t>
    </dgm:pt>
    <dgm:pt modelId="{110CC072-E78D-486A-BD24-8CD6CE5683E0}">
      <dgm:prSet phldrT="[Text]" custT="1"/>
      <dgm:spPr/>
      <dgm:t>
        <a:bodyPr/>
        <a:lstStyle/>
        <a:p>
          <a:r>
            <a:rPr lang="ar-MA" sz="2000" b="1" dirty="0"/>
            <a:t>التطرف</a:t>
          </a:r>
          <a:endParaRPr lang="en-US" sz="2000" b="1" dirty="0"/>
        </a:p>
      </dgm:t>
    </dgm:pt>
    <dgm:pt modelId="{EFE20FCA-41FE-42D4-8C71-85751017ADFF}" type="parTrans" cxnId="{5670A7D8-BA42-4857-8679-D269077AD7D7}">
      <dgm:prSet/>
      <dgm:spPr/>
      <dgm:t>
        <a:bodyPr/>
        <a:lstStyle/>
        <a:p>
          <a:endParaRPr lang="en-US"/>
        </a:p>
      </dgm:t>
    </dgm:pt>
    <dgm:pt modelId="{C901204A-BC8E-4B62-854A-DFB2104323F5}" type="sibTrans" cxnId="{5670A7D8-BA42-4857-8679-D269077AD7D7}">
      <dgm:prSet/>
      <dgm:spPr/>
      <dgm:t>
        <a:bodyPr/>
        <a:lstStyle/>
        <a:p>
          <a:endParaRPr lang="en-US"/>
        </a:p>
      </dgm:t>
    </dgm:pt>
    <dgm:pt modelId="{F64D9B44-8949-42CE-A3F5-920CF85E6D38}">
      <dgm:prSet phldrT="[Text]" custT="1"/>
      <dgm:spPr/>
      <dgm:t>
        <a:bodyPr/>
        <a:lstStyle/>
        <a:p>
          <a:r>
            <a:rPr lang="ar-MA" sz="2000" b="1" dirty="0"/>
            <a:t>الإرهاب</a:t>
          </a:r>
        </a:p>
        <a:p>
          <a:endParaRPr lang="en-US" sz="2000" b="1" dirty="0"/>
        </a:p>
      </dgm:t>
    </dgm:pt>
    <dgm:pt modelId="{81AB81A4-D793-40B9-964C-9DA3AF17B95D}" type="parTrans" cxnId="{F091E13E-CC91-4760-8919-F8E7FA115B30}">
      <dgm:prSet/>
      <dgm:spPr/>
      <dgm:t>
        <a:bodyPr/>
        <a:lstStyle/>
        <a:p>
          <a:endParaRPr lang="en-US"/>
        </a:p>
      </dgm:t>
    </dgm:pt>
    <dgm:pt modelId="{ECDC803C-5DBD-4EEE-A68A-AC8585F1A4EB}" type="sibTrans" cxnId="{F091E13E-CC91-4760-8919-F8E7FA115B30}">
      <dgm:prSet/>
      <dgm:spPr/>
      <dgm:t>
        <a:bodyPr/>
        <a:lstStyle/>
        <a:p>
          <a:endParaRPr lang="en-US"/>
        </a:p>
      </dgm:t>
    </dgm:pt>
    <dgm:pt modelId="{C9D4D3BE-4A2A-4FF8-9DC3-B28317EB9FBE}">
      <dgm:prSet custT="1"/>
      <dgm:spPr/>
      <dgm:t>
        <a:bodyPr/>
        <a:lstStyle/>
        <a:p>
          <a:r>
            <a:rPr lang="ar-MA" sz="2000" b="1" dirty="0"/>
            <a:t>الاهتزازات الاقتصادية</a:t>
          </a:r>
          <a:endParaRPr lang="fr-FR" sz="2000" b="1" dirty="0"/>
        </a:p>
      </dgm:t>
    </dgm:pt>
    <dgm:pt modelId="{F37AFFB9-4208-4E3E-980E-FA11CC709326}" type="parTrans" cxnId="{B46BC6E6-FC01-4DE3-A63D-3993BBB2F179}">
      <dgm:prSet/>
      <dgm:spPr/>
      <dgm:t>
        <a:bodyPr/>
        <a:lstStyle/>
        <a:p>
          <a:endParaRPr lang="fr-FR"/>
        </a:p>
      </dgm:t>
    </dgm:pt>
    <dgm:pt modelId="{4304CD3F-FA58-491C-9900-0A4ACDB7BB78}" type="sibTrans" cxnId="{B46BC6E6-FC01-4DE3-A63D-3993BBB2F179}">
      <dgm:prSet/>
      <dgm:spPr/>
      <dgm:t>
        <a:bodyPr/>
        <a:lstStyle/>
        <a:p>
          <a:endParaRPr lang="fr-FR"/>
        </a:p>
      </dgm:t>
    </dgm:pt>
    <dgm:pt modelId="{3CE06941-9820-4827-8B16-CD80CC49F780}">
      <dgm:prSet phldrT="[Text]" custT="1"/>
      <dgm:spPr/>
      <dgm:t>
        <a:bodyPr/>
        <a:lstStyle/>
        <a:p>
          <a:pPr algn="ctr" rtl="1"/>
          <a:r>
            <a:rPr lang="ar-MA" sz="2000" b="1" dirty="0"/>
            <a:t>البناء الديمقراطي</a:t>
          </a:r>
          <a:endParaRPr lang="en-US" sz="2000" b="1" dirty="0"/>
        </a:p>
      </dgm:t>
    </dgm:pt>
    <dgm:pt modelId="{F58FC55B-E61F-445C-956E-0BB2202254CA}" type="sibTrans" cxnId="{C99CE395-39F6-46B4-938C-9BF085685D1A}">
      <dgm:prSet/>
      <dgm:spPr/>
      <dgm:t>
        <a:bodyPr/>
        <a:lstStyle/>
        <a:p>
          <a:endParaRPr lang="en-US"/>
        </a:p>
      </dgm:t>
    </dgm:pt>
    <dgm:pt modelId="{141A3C92-8966-4E2F-82E4-2E09E22674B2}" type="parTrans" cxnId="{C99CE395-39F6-46B4-938C-9BF085685D1A}">
      <dgm:prSet/>
      <dgm:spPr/>
      <dgm:t>
        <a:bodyPr/>
        <a:lstStyle/>
        <a:p>
          <a:endParaRPr lang="en-US"/>
        </a:p>
      </dgm:t>
    </dgm:pt>
    <dgm:pt modelId="{0F7F439A-5C41-4B7F-A5AF-DCDA8BCD3231}" type="pres">
      <dgm:prSet presAssocID="{B9C32B05-62EA-407A-B21C-2310C7945705}" presName="Name0" presStyleCnt="0">
        <dgm:presLayoutVars>
          <dgm:dir/>
        </dgm:presLayoutVars>
      </dgm:prSet>
      <dgm:spPr/>
    </dgm:pt>
    <dgm:pt modelId="{10F57B79-F893-428D-AAA6-2E9296A6DBBA}" type="pres">
      <dgm:prSet presAssocID="{42D71409-67F9-455C-8C6D-716D284AAA6B}" presName="parComposite" presStyleCnt="0"/>
      <dgm:spPr/>
    </dgm:pt>
    <dgm:pt modelId="{EF7071CC-27D5-4D05-BC61-A6A60018B793}" type="pres">
      <dgm:prSet presAssocID="{42D71409-67F9-455C-8C6D-716D284AAA6B}" presName="parBigCircle" presStyleLbl="node0" presStyleIdx="0" presStyleCnt="5"/>
      <dgm:spPr/>
    </dgm:pt>
    <dgm:pt modelId="{F664234E-E279-4C6A-A1D7-D315CD17F5E4}" type="pres">
      <dgm:prSet presAssocID="{42D71409-67F9-455C-8C6D-716D284AAA6B}" presName="parTx" presStyleLbl="revTx" presStyleIdx="0" presStyleCnt="27" custScaleX="120179" custScaleY="140502" custLinFactNeighborX="-6190" custLinFactNeighborY="-17201"/>
      <dgm:spPr/>
    </dgm:pt>
    <dgm:pt modelId="{2ABF627D-EFA6-4858-9AD2-9262A901B578}" type="pres">
      <dgm:prSet presAssocID="{42D71409-67F9-455C-8C6D-716D284AAA6B}" presName="bSpace" presStyleCnt="0"/>
      <dgm:spPr/>
    </dgm:pt>
    <dgm:pt modelId="{8BB0702B-2D92-4EED-BAA9-71531AC0A70A}" type="pres">
      <dgm:prSet presAssocID="{42D71409-67F9-455C-8C6D-716D284AAA6B}" presName="parBackupNorm" presStyleCnt="0"/>
      <dgm:spPr/>
    </dgm:pt>
    <dgm:pt modelId="{0A87BEA4-2AE2-4401-9CE0-7C4066DEC5D8}" type="pres">
      <dgm:prSet presAssocID="{478B7D3C-9FB4-4BC6-90AC-49960560DECD}" presName="parSpace" presStyleCnt="0"/>
      <dgm:spPr/>
    </dgm:pt>
    <dgm:pt modelId="{6EBDCF29-7940-41B6-B34D-2CBAC1BD6789}" type="pres">
      <dgm:prSet presAssocID="{8EA7219F-BDB2-48EB-9EEB-3133522D132E}" presName="desBackupLeftNorm" presStyleCnt="0"/>
      <dgm:spPr/>
    </dgm:pt>
    <dgm:pt modelId="{DE664370-8F56-4DA5-B71C-54FDF5056652}" type="pres">
      <dgm:prSet presAssocID="{8EA7219F-BDB2-48EB-9EEB-3133522D132E}" presName="desComposite" presStyleCnt="0"/>
      <dgm:spPr/>
    </dgm:pt>
    <dgm:pt modelId="{85C74CD8-D6D7-4E15-A135-BEA217AB180A}" type="pres">
      <dgm:prSet presAssocID="{8EA7219F-BDB2-48EB-9EEB-3133522D132E}" presName="desCircle" presStyleLbl="node1" presStyleIdx="0" presStyleCnt="11" custLinFactNeighborX="-30749" custLinFactNeighborY="99483"/>
      <dgm:spPr/>
    </dgm:pt>
    <dgm:pt modelId="{BBE4C5CF-52D3-4241-9A15-4AAED6975EA5}" type="pres">
      <dgm:prSet presAssocID="{8EA7219F-BDB2-48EB-9EEB-3133522D132E}" presName="chTx" presStyleLbl="revTx" presStyleIdx="1" presStyleCnt="27" custScaleX="172918" custScaleY="188786" custLinFactNeighborX="-44315" custLinFactNeighborY="88310"/>
      <dgm:spPr/>
    </dgm:pt>
    <dgm:pt modelId="{12FE87B2-8D45-41F7-8CC4-FC7DFA6B4913}" type="pres">
      <dgm:prSet presAssocID="{8EA7219F-BDB2-48EB-9EEB-3133522D132E}" presName="desTx" presStyleLbl="revTx" presStyleIdx="2" presStyleCnt="27">
        <dgm:presLayoutVars>
          <dgm:bulletEnabled val="1"/>
        </dgm:presLayoutVars>
      </dgm:prSet>
      <dgm:spPr/>
    </dgm:pt>
    <dgm:pt modelId="{F424F9C5-2C82-4190-97A2-E7A531080C46}" type="pres">
      <dgm:prSet presAssocID="{8EA7219F-BDB2-48EB-9EEB-3133522D132E}" presName="desBackupRightNorm" presStyleCnt="0"/>
      <dgm:spPr/>
    </dgm:pt>
    <dgm:pt modelId="{933C7140-A222-44D8-B43C-F979C3534166}" type="pres">
      <dgm:prSet presAssocID="{C94B7947-85DC-4B21-BB99-DF8438356F98}" presName="desSpace" presStyleCnt="0"/>
      <dgm:spPr/>
    </dgm:pt>
    <dgm:pt modelId="{E43EE71D-DD93-45E3-B8AA-3FA16235DE61}" type="pres">
      <dgm:prSet presAssocID="{3AF880A5-0F00-4315-A5DF-1FE656798601}" presName="desBackupLeftNorm" presStyleCnt="0"/>
      <dgm:spPr/>
    </dgm:pt>
    <dgm:pt modelId="{ED3A672D-D2DB-48A2-8585-F27D77EB897F}" type="pres">
      <dgm:prSet presAssocID="{3AF880A5-0F00-4315-A5DF-1FE656798601}" presName="desComposite" presStyleCnt="0"/>
      <dgm:spPr/>
    </dgm:pt>
    <dgm:pt modelId="{CC69F2B7-1DBA-45CA-96E1-BF4788664D3E}" type="pres">
      <dgm:prSet presAssocID="{3AF880A5-0F00-4315-A5DF-1FE656798601}" presName="desCircle" presStyleLbl="node1" presStyleIdx="1" presStyleCnt="11" custLinFactNeighborX="-33105" custLinFactNeighborY="61629"/>
      <dgm:spPr/>
    </dgm:pt>
    <dgm:pt modelId="{A1EC1A27-D7E1-4347-AAAC-FB7603D783EC}" type="pres">
      <dgm:prSet presAssocID="{3AF880A5-0F00-4315-A5DF-1FE656798601}" presName="chTx" presStyleLbl="revTx" presStyleIdx="3" presStyleCnt="27" custScaleX="174033" custScaleY="156508" custLinFactNeighborX="-34051" custLinFactNeighborY="70670"/>
      <dgm:spPr/>
    </dgm:pt>
    <dgm:pt modelId="{420E545B-465D-42AE-9D30-B109B0DAECEA}" type="pres">
      <dgm:prSet presAssocID="{3AF880A5-0F00-4315-A5DF-1FE656798601}" presName="desTx" presStyleLbl="revTx" presStyleIdx="4" presStyleCnt="27">
        <dgm:presLayoutVars>
          <dgm:bulletEnabled val="1"/>
        </dgm:presLayoutVars>
      </dgm:prSet>
      <dgm:spPr/>
    </dgm:pt>
    <dgm:pt modelId="{B0E82A82-6D3A-4EA9-97C1-8A5941B893C3}" type="pres">
      <dgm:prSet presAssocID="{3AF880A5-0F00-4315-A5DF-1FE656798601}" presName="desBackupRightNorm" presStyleCnt="0"/>
      <dgm:spPr/>
    </dgm:pt>
    <dgm:pt modelId="{4790948F-E34F-4740-8804-9EFF4EA6066D}" type="pres">
      <dgm:prSet presAssocID="{C198C41D-2640-4669-83ED-E0CD35701C8E}" presName="desSpace" presStyleCnt="0"/>
      <dgm:spPr/>
    </dgm:pt>
    <dgm:pt modelId="{0A0747B6-B36D-4AE0-A339-52839605F374}" type="pres">
      <dgm:prSet presAssocID="{F66099B6-DBBD-4AB0-82D2-877B80F846F7}" presName="parComposite" presStyleCnt="0"/>
      <dgm:spPr/>
    </dgm:pt>
    <dgm:pt modelId="{4FC83D1F-90F7-47E6-8056-8FC035188B5A}" type="pres">
      <dgm:prSet presAssocID="{F66099B6-DBBD-4AB0-82D2-877B80F846F7}" presName="parBigCircle" presStyleLbl="node0" presStyleIdx="1" presStyleCnt="5"/>
      <dgm:spPr/>
    </dgm:pt>
    <dgm:pt modelId="{83076A77-F5CD-4546-981B-F9F04E3832E4}" type="pres">
      <dgm:prSet presAssocID="{F66099B6-DBBD-4AB0-82D2-877B80F846F7}" presName="parTx" presStyleLbl="revTx" presStyleIdx="5" presStyleCnt="27" custScaleX="137523" custScaleY="127629" custLinFactNeighborX="7921" custLinFactNeighborY="-11121"/>
      <dgm:spPr/>
    </dgm:pt>
    <dgm:pt modelId="{51E5F3AC-C726-4B78-9EFD-934A9F71D138}" type="pres">
      <dgm:prSet presAssocID="{F66099B6-DBBD-4AB0-82D2-877B80F846F7}" presName="bSpace" presStyleCnt="0"/>
      <dgm:spPr/>
    </dgm:pt>
    <dgm:pt modelId="{9BBE9B24-38AA-4E29-B4BC-E80323301D52}" type="pres">
      <dgm:prSet presAssocID="{F66099B6-DBBD-4AB0-82D2-877B80F846F7}" presName="parBackupNorm" presStyleCnt="0"/>
      <dgm:spPr/>
    </dgm:pt>
    <dgm:pt modelId="{761E140C-2F9D-448B-B3EB-5235146A57EE}" type="pres">
      <dgm:prSet presAssocID="{BC531B32-9B0E-482E-BF91-65C61F17168D}" presName="parSpace" presStyleCnt="0"/>
      <dgm:spPr/>
    </dgm:pt>
    <dgm:pt modelId="{B889CC77-6958-419B-9B74-368DEF3DC08F}" type="pres">
      <dgm:prSet presAssocID="{6CF284C3-4A70-4432-8F33-E75A802B3330}" presName="desBackupLeftNorm" presStyleCnt="0"/>
      <dgm:spPr/>
    </dgm:pt>
    <dgm:pt modelId="{174F1803-196B-4117-B0D1-F6D14240CCE7}" type="pres">
      <dgm:prSet presAssocID="{6CF284C3-4A70-4432-8F33-E75A802B3330}" presName="desComposite" presStyleCnt="0"/>
      <dgm:spPr/>
    </dgm:pt>
    <dgm:pt modelId="{337BA3F5-8E00-4542-855D-FF86364DDD1F}" type="pres">
      <dgm:prSet presAssocID="{6CF284C3-4A70-4432-8F33-E75A802B3330}" presName="desCircle" presStyleLbl="node1" presStyleIdx="2" presStyleCnt="11" custLinFactY="72921" custLinFactNeighborX="-45829" custLinFactNeighborY="100000"/>
      <dgm:spPr/>
    </dgm:pt>
    <dgm:pt modelId="{1BE9C061-9FFC-4395-9D0D-5BBF34938CD3}" type="pres">
      <dgm:prSet presAssocID="{6CF284C3-4A70-4432-8F33-E75A802B3330}" presName="chTx" presStyleLbl="revTx" presStyleIdx="6" presStyleCnt="27" custScaleX="147541" custScaleY="249810" custLinFactY="32248" custLinFactNeighborX="-48038" custLinFactNeighborY="100000"/>
      <dgm:spPr/>
    </dgm:pt>
    <dgm:pt modelId="{FAA5AC92-707E-4CE6-BBF4-1C181A808A2D}" type="pres">
      <dgm:prSet presAssocID="{6CF284C3-4A70-4432-8F33-E75A802B3330}" presName="desTx" presStyleLbl="revTx" presStyleIdx="7" presStyleCnt="27">
        <dgm:presLayoutVars>
          <dgm:bulletEnabled val="1"/>
        </dgm:presLayoutVars>
      </dgm:prSet>
      <dgm:spPr/>
    </dgm:pt>
    <dgm:pt modelId="{27665DD5-4AAD-4BDC-9A54-A00214C17870}" type="pres">
      <dgm:prSet presAssocID="{6CF284C3-4A70-4432-8F33-E75A802B3330}" presName="desBackupRightNorm" presStyleCnt="0"/>
      <dgm:spPr/>
    </dgm:pt>
    <dgm:pt modelId="{6F43B124-7677-4291-8E8B-E286A8B8CA54}" type="pres">
      <dgm:prSet presAssocID="{CD50B82D-84BB-4747-B282-ABB339EBA294}" presName="desSpace" presStyleCnt="0"/>
      <dgm:spPr/>
    </dgm:pt>
    <dgm:pt modelId="{23BEB0AD-F42A-404D-92B2-7951BF46CF03}" type="pres">
      <dgm:prSet presAssocID="{BE788BF5-FE9F-4C7D-A1CD-9232D7860179}" presName="desBackupLeftNorm" presStyleCnt="0"/>
      <dgm:spPr/>
    </dgm:pt>
    <dgm:pt modelId="{BF5F29CA-C727-4A03-A0AF-49727012D7D5}" type="pres">
      <dgm:prSet presAssocID="{BE788BF5-FE9F-4C7D-A1CD-9232D7860179}" presName="desComposite" presStyleCnt="0"/>
      <dgm:spPr/>
    </dgm:pt>
    <dgm:pt modelId="{1E08D155-E404-438F-8F0B-1D1BCEC7EC3C}" type="pres">
      <dgm:prSet presAssocID="{BE788BF5-FE9F-4C7D-A1CD-9232D7860179}" presName="desCircle" presStyleLbl="node1" presStyleIdx="3" presStyleCnt="11" custLinFactY="21545" custLinFactNeighborX="-49599" custLinFactNeighborY="100000"/>
      <dgm:spPr/>
    </dgm:pt>
    <dgm:pt modelId="{161B502C-FA7C-4DE3-8BDA-AF6E6655CD3F}" type="pres">
      <dgm:prSet presAssocID="{BE788BF5-FE9F-4C7D-A1CD-9232D7860179}" presName="chTx" presStyleLbl="revTx" presStyleIdx="8" presStyleCnt="27" custScaleX="173639" custScaleY="203083" custLinFactY="182" custLinFactNeighborX="-34997" custLinFactNeighborY="100000"/>
      <dgm:spPr/>
    </dgm:pt>
    <dgm:pt modelId="{A9C8490A-40D0-47EE-AFB9-2047FBAFA09D}" type="pres">
      <dgm:prSet presAssocID="{BE788BF5-FE9F-4C7D-A1CD-9232D7860179}" presName="desTx" presStyleLbl="revTx" presStyleIdx="9" presStyleCnt="27">
        <dgm:presLayoutVars>
          <dgm:bulletEnabled val="1"/>
        </dgm:presLayoutVars>
      </dgm:prSet>
      <dgm:spPr/>
    </dgm:pt>
    <dgm:pt modelId="{2869B6C5-3A6F-43A3-ADD4-BD2DA4A4404F}" type="pres">
      <dgm:prSet presAssocID="{BE788BF5-FE9F-4C7D-A1CD-9232D7860179}" presName="desBackupRightNorm" presStyleCnt="0"/>
      <dgm:spPr/>
    </dgm:pt>
    <dgm:pt modelId="{B0FBB872-FB4E-42CF-ACB0-84B923AD690A}" type="pres">
      <dgm:prSet presAssocID="{88191C5E-55BA-42F2-B842-FC86CBBADC0F}" presName="desSpace" presStyleCnt="0"/>
      <dgm:spPr/>
    </dgm:pt>
    <dgm:pt modelId="{0585C58B-4387-403C-A372-6141A476353C}" type="pres">
      <dgm:prSet presAssocID="{EE62A4F6-4AC4-435B-990E-81A71CE8CAC7}" presName="parComposite" presStyleCnt="0"/>
      <dgm:spPr/>
    </dgm:pt>
    <dgm:pt modelId="{27298216-8A3D-443C-A7D3-EA7C2FEEAD8F}" type="pres">
      <dgm:prSet presAssocID="{EE62A4F6-4AC4-435B-990E-81A71CE8CAC7}" presName="parBigCircle" presStyleLbl="node0" presStyleIdx="2" presStyleCnt="5"/>
      <dgm:spPr/>
    </dgm:pt>
    <dgm:pt modelId="{B96F815D-A0F6-4BF2-83E5-09D1B323F309}" type="pres">
      <dgm:prSet presAssocID="{EE62A4F6-4AC4-435B-990E-81A71CE8CAC7}" presName="parTx" presStyleLbl="revTx" presStyleIdx="10" presStyleCnt="27" custScaleX="137691" custScaleY="162081" custLinFactNeighborX="1619" custLinFactNeighborY="-21317"/>
      <dgm:spPr/>
    </dgm:pt>
    <dgm:pt modelId="{FC27391D-6DF8-4367-AB62-4E89D8C719AD}" type="pres">
      <dgm:prSet presAssocID="{EE62A4F6-4AC4-435B-990E-81A71CE8CAC7}" presName="bSpace" presStyleCnt="0"/>
      <dgm:spPr/>
    </dgm:pt>
    <dgm:pt modelId="{E23A3230-4DE9-490A-A08E-455E49A4F22D}" type="pres">
      <dgm:prSet presAssocID="{EE62A4F6-4AC4-435B-990E-81A71CE8CAC7}" presName="parBackupNorm" presStyleCnt="0"/>
      <dgm:spPr/>
    </dgm:pt>
    <dgm:pt modelId="{2E7C8411-07F8-4031-BED1-CA85BD6C468C}" type="pres">
      <dgm:prSet presAssocID="{389F9A93-0231-4877-8C41-5D5B8DD7AAC0}" presName="parSpace" presStyleCnt="0"/>
      <dgm:spPr/>
    </dgm:pt>
    <dgm:pt modelId="{43D2AF3D-66D8-4EA0-8F40-A869D88FAC35}" type="pres">
      <dgm:prSet presAssocID="{3CE06941-9820-4827-8B16-CD80CC49F780}" presName="desBackupLeftNorm" presStyleCnt="0"/>
      <dgm:spPr/>
    </dgm:pt>
    <dgm:pt modelId="{1E1217DC-778E-4F16-AA43-353C9196E1FD}" type="pres">
      <dgm:prSet presAssocID="{3CE06941-9820-4827-8B16-CD80CC49F780}" presName="desComposite" presStyleCnt="0"/>
      <dgm:spPr/>
    </dgm:pt>
    <dgm:pt modelId="{A6BB2DF6-74AC-4CA4-AC73-8EEDACC88DE8}" type="pres">
      <dgm:prSet presAssocID="{3CE06941-9820-4827-8B16-CD80CC49F780}" presName="desCircle" presStyleLbl="node1" presStyleIdx="4" presStyleCnt="11" custLinFactNeighborX="-25088" custLinFactNeighborY="47040"/>
      <dgm:spPr/>
    </dgm:pt>
    <dgm:pt modelId="{A94AE6E8-0DAF-40EE-9B84-6708F65C98A6}" type="pres">
      <dgm:prSet presAssocID="{3CE06941-9820-4827-8B16-CD80CC49F780}" presName="chTx" presStyleLbl="revTx" presStyleIdx="11" presStyleCnt="27" custScaleX="119847" custScaleY="138178" custLinFactNeighborX="-18780" custLinFactNeighborY="50182"/>
      <dgm:spPr/>
    </dgm:pt>
    <dgm:pt modelId="{50F3E9B5-8FFF-43BB-8D0C-318D4784FE55}" type="pres">
      <dgm:prSet presAssocID="{3CE06941-9820-4827-8B16-CD80CC49F780}" presName="desTx" presStyleLbl="revTx" presStyleIdx="12" presStyleCnt="27">
        <dgm:presLayoutVars>
          <dgm:bulletEnabled val="1"/>
        </dgm:presLayoutVars>
      </dgm:prSet>
      <dgm:spPr/>
    </dgm:pt>
    <dgm:pt modelId="{AAE38874-91A2-4708-B055-47C277EA76BE}" type="pres">
      <dgm:prSet presAssocID="{3CE06941-9820-4827-8B16-CD80CC49F780}" presName="desBackupRightNorm" presStyleCnt="0"/>
      <dgm:spPr/>
    </dgm:pt>
    <dgm:pt modelId="{010A6882-B6B3-4C72-B6A5-8FC7AAB4ED8A}" type="pres">
      <dgm:prSet presAssocID="{F58FC55B-E61F-445C-956E-0BB2202254CA}" presName="desSpace" presStyleCnt="0"/>
      <dgm:spPr/>
    </dgm:pt>
    <dgm:pt modelId="{2CB59CFD-3256-4D13-8BAA-B6BE9EF4F46B}" type="pres">
      <dgm:prSet presAssocID="{C9D4D3BE-4A2A-4FF8-9DC3-B28317EB9FBE}" presName="desBackupLeftNorm" presStyleCnt="0"/>
      <dgm:spPr/>
    </dgm:pt>
    <dgm:pt modelId="{6D9F7C74-4F9C-4C95-B894-E7A3D3A1574C}" type="pres">
      <dgm:prSet presAssocID="{C9D4D3BE-4A2A-4FF8-9DC3-B28317EB9FBE}" presName="desComposite" presStyleCnt="0"/>
      <dgm:spPr/>
    </dgm:pt>
    <dgm:pt modelId="{C36CB053-F933-4F8A-8DCC-BA7B963D99C2}" type="pres">
      <dgm:prSet presAssocID="{C9D4D3BE-4A2A-4FF8-9DC3-B28317EB9FBE}" presName="desCircle" presStyleLbl="node1" presStyleIdx="5" presStyleCnt="11" custLinFactNeighborX="-22294" custLinFactNeighborY="63696"/>
      <dgm:spPr/>
    </dgm:pt>
    <dgm:pt modelId="{452ABB7E-E42C-4803-BC1E-BEE3E9DE2F22}" type="pres">
      <dgm:prSet presAssocID="{C9D4D3BE-4A2A-4FF8-9DC3-B28317EB9FBE}" presName="chTx" presStyleLbl="revTx" presStyleIdx="13" presStyleCnt="27" custScaleX="155100" custScaleY="152143" custLinFactY="-7869" custLinFactNeighborX="52252" custLinFactNeighborY="-100000"/>
      <dgm:spPr/>
    </dgm:pt>
    <dgm:pt modelId="{62797670-91C8-4DDF-91AB-971300338AEE}" type="pres">
      <dgm:prSet presAssocID="{C9D4D3BE-4A2A-4FF8-9DC3-B28317EB9FBE}" presName="desTx" presStyleLbl="revTx" presStyleIdx="14" presStyleCnt="27">
        <dgm:presLayoutVars>
          <dgm:bulletEnabled val="1"/>
        </dgm:presLayoutVars>
      </dgm:prSet>
      <dgm:spPr/>
    </dgm:pt>
    <dgm:pt modelId="{1B3C4F02-7EC7-44C4-A99D-3380CE39E548}" type="pres">
      <dgm:prSet presAssocID="{C9D4D3BE-4A2A-4FF8-9DC3-B28317EB9FBE}" presName="desBackupRightNorm" presStyleCnt="0"/>
      <dgm:spPr/>
    </dgm:pt>
    <dgm:pt modelId="{338ABCFD-C011-429F-80EF-DD7B09E4D7C0}" type="pres">
      <dgm:prSet presAssocID="{4304CD3F-FA58-491C-9900-0A4ACDB7BB78}" presName="desSpace" presStyleCnt="0"/>
      <dgm:spPr/>
    </dgm:pt>
    <dgm:pt modelId="{08EAB4E0-1D78-43F4-85C2-77C4D6D1D173}" type="pres">
      <dgm:prSet presAssocID="{386C2B6D-2EE1-4682-AE61-EE246CD54E31}" presName="desBackupLeftNorm" presStyleCnt="0"/>
      <dgm:spPr/>
    </dgm:pt>
    <dgm:pt modelId="{243B4159-6C9D-4A6D-A7C4-1F3DE968C3BB}" type="pres">
      <dgm:prSet presAssocID="{386C2B6D-2EE1-4682-AE61-EE246CD54E31}" presName="desComposite" presStyleCnt="0"/>
      <dgm:spPr/>
    </dgm:pt>
    <dgm:pt modelId="{26C0B47C-8C55-4620-8028-09030FA1CF1E}" type="pres">
      <dgm:prSet presAssocID="{386C2B6D-2EE1-4682-AE61-EE246CD54E31}" presName="desCircle" presStyleLbl="node1" presStyleIdx="6" presStyleCnt="11" custLinFactNeighborX="9555"/>
      <dgm:spPr/>
    </dgm:pt>
    <dgm:pt modelId="{00F28B9D-03E1-4EF3-8F20-F7442CD1B3BC}" type="pres">
      <dgm:prSet presAssocID="{386C2B6D-2EE1-4682-AE61-EE246CD54E31}" presName="chTx" presStyleLbl="revTx" presStyleIdx="15" presStyleCnt="27" custLinFactNeighborX="7226" custLinFactNeighborY="28509"/>
      <dgm:spPr/>
    </dgm:pt>
    <dgm:pt modelId="{863DA928-E428-4B9B-A5EE-280A80BCB975}" type="pres">
      <dgm:prSet presAssocID="{386C2B6D-2EE1-4682-AE61-EE246CD54E31}" presName="desTx" presStyleLbl="revTx" presStyleIdx="16" presStyleCnt="27">
        <dgm:presLayoutVars>
          <dgm:bulletEnabled val="1"/>
        </dgm:presLayoutVars>
      </dgm:prSet>
      <dgm:spPr/>
    </dgm:pt>
    <dgm:pt modelId="{8D06F8A5-15B5-4585-B183-025300F21555}" type="pres">
      <dgm:prSet presAssocID="{386C2B6D-2EE1-4682-AE61-EE246CD54E31}" presName="desBackupRightNorm" presStyleCnt="0"/>
      <dgm:spPr/>
    </dgm:pt>
    <dgm:pt modelId="{665340FF-A8AF-4639-8F90-7989D644F937}" type="pres">
      <dgm:prSet presAssocID="{E1C9E6F1-2ED2-4DD8-9B78-28FC1AF5D352}" presName="desSpace" presStyleCnt="0"/>
      <dgm:spPr/>
    </dgm:pt>
    <dgm:pt modelId="{221C1093-A184-4713-B4EC-6DE2482E2A57}" type="pres">
      <dgm:prSet presAssocID="{2A22E84C-3AA3-4E9C-AE5F-9C2FB0D7FB11}" presName="parComposite" presStyleCnt="0"/>
      <dgm:spPr/>
    </dgm:pt>
    <dgm:pt modelId="{8C165648-10A6-46CC-88D2-E2C3C2BCF2D2}" type="pres">
      <dgm:prSet presAssocID="{2A22E84C-3AA3-4E9C-AE5F-9C2FB0D7FB11}" presName="parBigCircle" presStyleLbl="node0" presStyleIdx="3" presStyleCnt="5" custLinFactY="-100000" custLinFactNeighborX="-69398" custLinFactNeighborY="-161192"/>
      <dgm:spPr>
        <a:noFill/>
      </dgm:spPr>
    </dgm:pt>
    <dgm:pt modelId="{7594CA56-6367-40E6-9C58-1AE8DEC03E1D}" type="pres">
      <dgm:prSet presAssocID="{2A22E84C-3AA3-4E9C-AE5F-9C2FB0D7FB11}" presName="parTx" presStyleLbl="revTx" presStyleIdx="17" presStyleCnt="27" custScaleX="133925" custScaleY="132558" custLinFactNeighborX="-4926" custLinFactNeighborY="-5084"/>
      <dgm:spPr/>
    </dgm:pt>
    <dgm:pt modelId="{9984DCB7-6B88-4D6F-A5CF-0BD7A02E412A}" type="pres">
      <dgm:prSet presAssocID="{2A22E84C-3AA3-4E9C-AE5F-9C2FB0D7FB11}" presName="bSpace" presStyleCnt="0"/>
      <dgm:spPr/>
    </dgm:pt>
    <dgm:pt modelId="{61F79302-970E-45EB-AF6B-E3874EA256DB}" type="pres">
      <dgm:prSet presAssocID="{2A22E84C-3AA3-4E9C-AE5F-9C2FB0D7FB11}" presName="parBackupNorm" presStyleCnt="0"/>
      <dgm:spPr/>
    </dgm:pt>
    <dgm:pt modelId="{A57F490D-8D27-4A85-932E-845B38F1E8CC}" type="pres">
      <dgm:prSet presAssocID="{744EA591-F199-49C2-B63A-82709D96C729}" presName="parSpace" presStyleCnt="0"/>
      <dgm:spPr/>
    </dgm:pt>
    <dgm:pt modelId="{D4A05A1C-572D-427D-944B-74BFAF132F2B}" type="pres">
      <dgm:prSet presAssocID="{9ADACFBF-2A78-45C9-A7C4-5E5DBC674760}" presName="desBackupLeftNorm" presStyleCnt="0"/>
      <dgm:spPr/>
    </dgm:pt>
    <dgm:pt modelId="{BFE04FC1-D95B-4104-979C-4AE56A905AD4}" type="pres">
      <dgm:prSet presAssocID="{9ADACFBF-2A78-45C9-A7C4-5E5DBC674760}" presName="desComposite" presStyleCnt="0"/>
      <dgm:spPr/>
    </dgm:pt>
    <dgm:pt modelId="{401E4CE7-806C-4E2B-8185-C0D1C0F7D298}" type="pres">
      <dgm:prSet presAssocID="{9ADACFBF-2A78-45C9-A7C4-5E5DBC674760}" presName="desCircle" presStyleLbl="node1" presStyleIdx="7" presStyleCnt="11" custLinFactNeighborX="-41481" custLinFactNeighborY="-754"/>
      <dgm:spPr/>
    </dgm:pt>
    <dgm:pt modelId="{41AD609B-45F3-4CB0-A10A-B66C20CA751B}" type="pres">
      <dgm:prSet presAssocID="{9ADACFBF-2A78-45C9-A7C4-5E5DBC674760}" presName="chTx" presStyleLbl="revTx" presStyleIdx="18" presStyleCnt="27" custLinFactNeighborX="-16952" custLinFactNeighborY="20177"/>
      <dgm:spPr/>
    </dgm:pt>
    <dgm:pt modelId="{7B3A8E9F-9F6E-4E45-96A1-4D52899C975A}" type="pres">
      <dgm:prSet presAssocID="{9ADACFBF-2A78-45C9-A7C4-5E5DBC674760}" presName="desTx" presStyleLbl="revTx" presStyleIdx="19" presStyleCnt="27">
        <dgm:presLayoutVars>
          <dgm:bulletEnabled val="1"/>
        </dgm:presLayoutVars>
      </dgm:prSet>
      <dgm:spPr/>
    </dgm:pt>
    <dgm:pt modelId="{70141494-9DE9-40B0-85C7-892FA85CD71E}" type="pres">
      <dgm:prSet presAssocID="{9ADACFBF-2A78-45C9-A7C4-5E5DBC674760}" presName="desBackupRightNorm" presStyleCnt="0"/>
      <dgm:spPr/>
    </dgm:pt>
    <dgm:pt modelId="{EA599B91-AC4F-45F9-BFD8-A143A6A30A0D}" type="pres">
      <dgm:prSet presAssocID="{F3FE7E5A-DC73-423B-998C-02943CF263BF}" presName="desSpace" presStyleCnt="0"/>
      <dgm:spPr/>
    </dgm:pt>
    <dgm:pt modelId="{2B104831-5339-4CF3-BF34-E8445DBBEECF}" type="pres">
      <dgm:prSet presAssocID="{6C39594C-4AE1-4221-9751-E4FBA9469435}" presName="desBackupLeftNorm" presStyleCnt="0"/>
      <dgm:spPr/>
    </dgm:pt>
    <dgm:pt modelId="{BEB4A957-4CC1-4B6D-B4A4-2D6757FDDF03}" type="pres">
      <dgm:prSet presAssocID="{6C39594C-4AE1-4221-9751-E4FBA9469435}" presName="desComposite" presStyleCnt="0"/>
      <dgm:spPr/>
    </dgm:pt>
    <dgm:pt modelId="{38A0938A-02F7-42F0-8F98-E65B5B0AEE2D}" type="pres">
      <dgm:prSet presAssocID="{6C39594C-4AE1-4221-9751-E4FBA9469435}" presName="desCircle" presStyleLbl="node1" presStyleIdx="8" presStyleCnt="11" custLinFactNeighborX="-14510"/>
      <dgm:spPr/>
    </dgm:pt>
    <dgm:pt modelId="{45EB24A2-2A4A-4870-9AD0-FBAA9E5288E3}" type="pres">
      <dgm:prSet presAssocID="{6C39594C-4AE1-4221-9751-E4FBA9469435}" presName="chTx" presStyleLbl="revTx" presStyleIdx="20" presStyleCnt="27" custLinFactNeighborX="-7454" custLinFactNeighborY="21987"/>
      <dgm:spPr/>
    </dgm:pt>
    <dgm:pt modelId="{88371175-7DE6-4191-96E5-8875A67CC0E8}" type="pres">
      <dgm:prSet presAssocID="{6C39594C-4AE1-4221-9751-E4FBA9469435}" presName="desTx" presStyleLbl="revTx" presStyleIdx="21" presStyleCnt="27">
        <dgm:presLayoutVars>
          <dgm:bulletEnabled val="1"/>
        </dgm:presLayoutVars>
      </dgm:prSet>
      <dgm:spPr/>
    </dgm:pt>
    <dgm:pt modelId="{48641850-4AD2-4CBE-91BC-5061A3DEFCE5}" type="pres">
      <dgm:prSet presAssocID="{6C39594C-4AE1-4221-9751-E4FBA9469435}" presName="desBackupRightNorm" presStyleCnt="0"/>
      <dgm:spPr/>
    </dgm:pt>
    <dgm:pt modelId="{F15821A0-AF2B-4EDB-88EF-52BBEBFB25E7}" type="pres">
      <dgm:prSet presAssocID="{F04E3063-747B-4761-B46E-8C06B2EF3C55}" presName="desSpace" presStyleCnt="0"/>
      <dgm:spPr/>
    </dgm:pt>
    <dgm:pt modelId="{8CF7E4F0-4120-42B8-BCFE-C85F95502AF5}" type="pres">
      <dgm:prSet presAssocID="{36045517-CEA4-4BE3-B836-C2B6BFE5649B}" presName="parComposite" presStyleCnt="0"/>
      <dgm:spPr/>
    </dgm:pt>
    <dgm:pt modelId="{603AF7F1-DA00-4C83-853D-C1879D0658E2}" type="pres">
      <dgm:prSet presAssocID="{36045517-CEA4-4BE3-B836-C2B6BFE5649B}" presName="parBigCircle" presStyleLbl="node0" presStyleIdx="4" presStyleCnt="5" custLinFactX="46927" custLinFactNeighborX="100000" custLinFactNeighborY="4524"/>
      <dgm:spPr/>
    </dgm:pt>
    <dgm:pt modelId="{07F01860-AD44-4D87-A7AB-35AE04027D15}" type="pres">
      <dgm:prSet presAssocID="{36045517-CEA4-4BE3-B836-C2B6BFE5649B}" presName="parTx" presStyleLbl="revTx" presStyleIdx="22" presStyleCnt="27" custScaleX="143600" custScaleY="133919" custLinFactX="6783" custLinFactNeighborX="100000" custLinFactNeighborY="-23960"/>
      <dgm:spPr/>
    </dgm:pt>
    <dgm:pt modelId="{91C8582C-FE09-4F3A-A1F0-D95A709AE7BE}" type="pres">
      <dgm:prSet presAssocID="{36045517-CEA4-4BE3-B836-C2B6BFE5649B}" presName="bSpace" presStyleCnt="0"/>
      <dgm:spPr/>
    </dgm:pt>
    <dgm:pt modelId="{6BCCD4EB-8863-4FFE-BF47-445A0D91E7A4}" type="pres">
      <dgm:prSet presAssocID="{36045517-CEA4-4BE3-B836-C2B6BFE5649B}" presName="parBackupNorm" presStyleCnt="0"/>
      <dgm:spPr/>
    </dgm:pt>
    <dgm:pt modelId="{485FAA35-8153-4785-A2B4-E005C21F4361}" type="pres">
      <dgm:prSet presAssocID="{BFF3C5ED-87D0-4709-A3B8-A7BF0668006A}" presName="parSpace" presStyleCnt="0"/>
      <dgm:spPr/>
    </dgm:pt>
    <dgm:pt modelId="{AB6AAD42-2041-4864-8D11-C90D2C5AB293}" type="pres">
      <dgm:prSet presAssocID="{110CC072-E78D-486A-BD24-8CD6CE5683E0}" presName="desBackupLeftNorm" presStyleCnt="0"/>
      <dgm:spPr/>
    </dgm:pt>
    <dgm:pt modelId="{B9BC7098-86A3-4490-B936-7C2D30BC466D}" type="pres">
      <dgm:prSet presAssocID="{110CC072-E78D-486A-BD24-8CD6CE5683E0}" presName="desComposite" presStyleCnt="0"/>
      <dgm:spPr/>
    </dgm:pt>
    <dgm:pt modelId="{4C110B47-4FEC-4202-9223-7346B9CAAE74}" type="pres">
      <dgm:prSet presAssocID="{110CC072-E78D-486A-BD24-8CD6CE5683E0}" presName="desCircle" presStyleLbl="node1" presStyleIdx="9" presStyleCnt="11" custLinFactX="-100000" custLinFactNeighborX="-132193" custLinFactNeighborY="8111"/>
      <dgm:spPr/>
    </dgm:pt>
    <dgm:pt modelId="{03057B98-CAC9-4108-8178-238652829112}" type="pres">
      <dgm:prSet presAssocID="{110CC072-E78D-486A-BD24-8CD6CE5683E0}" presName="chTx" presStyleLbl="revTx" presStyleIdx="23" presStyleCnt="27" custLinFactX="-14087" custLinFactNeighborX="-100000" custLinFactNeighborY="10916"/>
      <dgm:spPr/>
    </dgm:pt>
    <dgm:pt modelId="{BEF646DC-9B00-4B6F-A0F0-E027E9D549B0}" type="pres">
      <dgm:prSet presAssocID="{110CC072-E78D-486A-BD24-8CD6CE5683E0}" presName="desTx" presStyleLbl="revTx" presStyleIdx="24" presStyleCnt="27">
        <dgm:presLayoutVars>
          <dgm:bulletEnabled val="1"/>
        </dgm:presLayoutVars>
      </dgm:prSet>
      <dgm:spPr/>
    </dgm:pt>
    <dgm:pt modelId="{8A48ED11-C655-4427-B665-D9C329077BAE}" type="pres">
      <dgm:prSet presAssocID="{110CC072-E78D-486A-BD24-8CD6CE5683E0}" presName="desBackupRightNorm" presStyleCnt="0"/>
      <dgm:spPr/>
    </dgm:pt>
    <dgm:pt modelId="{34D05CA4-EF9D-4752-A30C-24AC3F042773}" type="pres">
      <dgm:prSet presAssocID="{C901204A-BC8E-4B62-854A-DFB2104323F5}" presName="desSpace" presStyleCnt="0"/>
      <dgm:spPr/>
    </dgm:pt>
    <dgm:pt modelId="{749ECB19-A15E-48DF-BACE-7A3E2A8CFE40}" type="pres">
      <dgm:prSet presAssocID="{F64D9B44-8949-42CE-A3F5-920CF85E6D38}" presName="desBackupLeftNorm" presStyleCnt="0"/>
      <dgm:spPr/>
    </dgm:pt>
    <dgm:pt modelId="{73575C25-ACEB-4061-B907-BBDEDD332567}" type="pres">
      <dgm:prSet presAssocID="{F64D9B44-8949-42CE-A3F5-920CF85E6D38}" presName="desComposite" presStyleCnt="0"/>
      <dgm:spPr/>
    </dgm:pt>
    <dgm:pt modelId="{EAC406BD-361F-4A0E-82E4-15860F059684}" type="pres">
      <dgm:prSet presAssocID="{F64D9B44-8949-42CE-A3F5-920CF85E6D38}" presName="desCircle" presStyleLbl="node1" presStyleIdx="10" presStyleCnt="11" custLinFactX="-100000" custLinFactNeighborX="-108972" custLinFactNeighborY="13758"/>
      <dgm:spPr/>
    </dgm:pt>
    <dgm:pt modelId="{4446A10F-DE36-4F98-AACB-9A6875AAF75E}" type="pres">
      <dgm:prSet presAssocID="{F64D9B44-8949-42CE-A3F5-920CF85E6D38}" presName="chTx" presStyleLbl="revTx" presStyleIdx="25" presStyleCnt="27" custLinFactX="-4034" custLinFactNeighborX="-100000" custLinFactNeighborY="28585"/>
      <dgm:spPr/>
    </dgm:pt>
    <dgm:pt modelId="{294A5119-164A-4028-B297-232909693C58}" type="pres">
      <dgm:prSet presAssocID="{F64D9B44-8949-42CE-A3F5-920CF85E6D38}" presName="desTx" presStyleLbl="revTx" presStyleIdx="26" presStyleCnt="27">
        <dgm:presLayoutVars>
          <dgm:bulletEnabled val="1"/>
        </dgm:presLayoutVars>
      </dgm:prSet>
      <dgm:spPr/>
    </dgm:pt>
    <dgm:pt modelId="{AD577170-8C46-4F3B-B637-54C37DB171D4}" type="pres">
      <dgm:prSet presAssocID="{F64D9B44-8949-42CE-A3F5-920CF85E6D38}" presName="desBackupRightNorm" presStyleCnt="0"/>
      <dgm:spPr/>
    </dgm:pt>
    <dgm:pt modelId="{E5D20819-E6F9-4BFB-A463-F5D29CCB7944}" type="pres">
      <dgm:prSet presAssocID="{ECDC803C-5DBD-4EEE-A68A-AC8585F1A4EB}" presName="desSpace" presStyleCnt="0"/>
      <dgm:spPr/>
    </dgm:pt>
  </dgm:ptLst>
  <dgm:cxnLst>
    <dgm:cxn modelId="{F84F4100-665C-4BB7-B679-47BAFD531104}" type="presOf" srcId="{386C2B6D-2EE1-4682-AE61-EE246CD54E31}" destId="{00F28B9D-03E1-4EF3-8F20-F7442CD1B3BC}" srcOrd="0" destOrd="0" presId="urn:microsoft.com/office/officeart/2008/layout/CircleAccentTimeline"/>
    <dgm:cxn modelId="{3A05A502-D67A-4194-BEC8-EDCAE403F12B}" type="presOf" srcId="{BE788BF5-FE9F-4C7D-A1CD-9232D7860179}" destId="{161B502C-FA7C-4DE3-8BDA-AF6E6655CD3F}" srcOrd="0" destOrd="0" presId="urn:microsoft.com/office/officeart/2008/layout/CircleAccentTimeline"/>
    <dgm:cxn modelId="{C7F4CE1A-E2A4-4E6F-82A8-1C72F5BC9BEE}" type="presOf" srcId="{110CC072-E78D-486A-BD24-8CD6CE5683E0}" destId="{03057B98-CAC9-4108-8178-238652829112}" srcOrd="0" destOrd="0" presId="urn:microsoft.com/office/officeart/2008/layout/CircleAccentTimeline"/>
    <dgm:cxn modelId="{2AA9C11F-1F1D-428E-801A-47EAA766C99D}" srcId="{B9C32B05-62EA-407A-B21C-2310C7945705}" destId="{42D71409-67F9-455C-8C6D-716D284AAA6B}" srcOrd="0" destOrd="0" parTransId="{51680ED1-AF6E-4B28-AE94-92B0EFB0DF7D}" sibTransId="{478B7D3C-9FB4-4BC6-90AC-49960560DECD}"/>
    <dgm:cxn modelId="{646E2C25-BA47-45FD-A854-81DE59C6C7C1}" type="presOf" srcId="{F64D9B44-8949-42CE-A3F5-920CF85E6D38}" destId="{4446A10F-DE36-4F98-AACB-9A6875AAF75E}" srcOrd="0" destOrd="0" presId="urn:microsoft.com/office/officeart/2008/layout/CircleAccentTimeline"/>
    <dgm:cxn modelId="{0717752F-96F9-4346-ADEA-D199AAB5B69A}" type="presOf" srcId="{3CE06941-9820-4827-8B16-CD80CC49F780}" destId="{A94AE6E8-0DAF-40EE-9B84-6708F65C98A6}" srcOrd="0" destOrd="0" presId="urn:microsoft.com/office/officeart/2008/layout/CircleAccentTimeline"/>
    <dgm:cxn modelId="{B4F3EA32-CE64-4A92-9BAE-BC57E5392B05}" srcId="{B9C32B05-62EA-407A-B21C-2310C7945705}" destId="{F66099B6-DBBD-4AB0-82D2-877B80F846F7}" srcOrd="1" destOrd="0" parTransId="{B09C8BFB-F41C-4AC4-AB94-F216E3081C2D}" sibTransId="{BC531B32-9B0E-482E-BF91-65C61F17168D}"/>
    <dgm:cxn modelId="{35013F34-57BC-4E3C-A003-07C0E49926DB}" srcId="{F66099B6-DBBD-4AB0-82D2-877B80F846F7}" destId="{BE788BF5-FE9F-4C7D-A1CD-9232D7860179}" srcOrd="1" destOrd="0" parTransId="{963A52CB-C772-45F2-8A30-8ABA6B14D3CE}" sibTransId="{88191C5E-55BA-42F2-B842-FC86CBBADC0F}"/>
    <dgm:cxn modelId="{4019353B-443B-4DED-AA6C-3C60E18414C7}" srcId="{B9C32B05-62EA-407A-B21C-2310C7945705}" destId="{36045517-CEA4-4BE3-B836-C2B6BFE5649B}" srcOrd="4" destOrd="0" parTransId="{6231A36F-9B04-4B4A-917A-7E163AFFC956}" sibTransId="{BFF3C5ED-87D0-4709-A3B8-A7BF0668006A}"/>
    <dgm:cxn modelId="{8206AB3C-6FB5-41C1-83AB-9D7D5390F02A}" type="presOf" srcId="{42D71409-67F9-455C-8C6D-716D284AAA6B}" destId="{F664234E-E279-4C6A-A1D7-D315CD17F5E4}" srcOrd="0" destOrd="0" presId="urn:microsoft.com/office/officeart/2008/layout/CircleAccentTimeline"/>
    <dgm:cxn modelId="{F091E13E-CC91-4760-8919-F8E7FA115B30}" srcId="{36045517-CEA4-4BE3-B836-C2B6BFE5649B}" destId="{F64D9B44-8949-42CE-A3F5-920CF85E6D38}" srcOrd="1" destOrd="0" parTransId="{81AB81A4-D793-40B9-964C-9DA3AF17B95D}" sibTransId="{ECDC803C-5DBD-4EEE-A68A-AC8585F1A4EB}"/>
    <dgm:cxn modelId="{BE75045C-2900-4B56-AE07-0E2034C2ADFA}" type="presOf" srcId="{6CF284C3-4A70-4432-8F33-E75A802B3330}" destId="{1BE9C061-9FFC-4395-9D0D-5BBF34938CD3}" srcOrd="0" destOrd="0" presId="urn:microsoft.com/office/officeart/2008/layout/CircleAccentTimeline"/>
    <dgm:cxn modelId="{BEAED75C-DE6B-4425-9B32-407126A61119}" type="presOf" srcId="{9ADACFBF-2A78-45C9-A7C4-5E5DBC674760}" destId="{41AD609B-45F3-4CB0-A10A-B66C20CA751B}" srcOrd="0" destOrd="0" presId="urn:microsoft.com/office/officeart/2008/layout/CircleAccentTimeline"/>
    <dgm:cxn modelId="{1ED3F443-1EBD-448A-8482-D684DF7A232E}" type="presOf" srcId="{8EA7219F-BDB2-48EB-9EEB-3133522D132E}" destId="{BBE4C5CF-52D3-4241-9A15-4AAED6975EA5}" srcOrd="0" destOrd="0" presId="urn:microsoft.com/office/officeart/2008/layout/CircleAccentTimeline"/>
    <dgm:cxn modelId="{7F96AC57-2F84-4E8C-AA92-E82865EE63FE}" srcId="{EE62A4F6-4AC4-435B-990E-81A71CE8CAC7}" destId="{386C2B6D-2EE1-4682-AE61-EE246CD54E31}" srcOrd="2" destOrd="0" parTransId="{649D72FB-0D8F-479C-87D1-C73133EF35E2}" sibTransId="{E1C9E6F1-2ED2-4DD8-9B78-28FC1AF5D352}"/>
    <dgm:cxn modelId="{2B98897D-9937-49AC-9FE9-6629E912033A}" srcId="{2A22E84C-3AA3-4E9C-AE5F-9C2FB0D7FB11}" destId="{9ADACFBF-2A78-45C9-A7C4-5E5DBC674760}" srcOrd="0" destOrd="0" parTransId="{E121796C-71AB-4354-A1D4-3BF0025298A5}" sibTransId="{F3FE7E5A-DC73-423B-998C-02943CF263BF}"/>
    <dgm:cxn modelId="{2DC24386-BC50-4BAB-8571-16CB10C2603C}" srcId="{F66099B6-DBBD-4AB0-82D2-877B80F846F7}" destId="{6CF284C3-4A70-4432-8F33-E75A802B3330}" srcOrd="0" destOrd="0" parTransId="{044831E6-2FC9-4DDA-81FB-5FA418568D07}" sibTransId="{CD50B82D-84BB-4747-B282-ABB339EBA294}"/>
    <dgm:cxn modelId="{CCBBBA8A-6AC9-441E-87F2-6401CD618F42}" type="presOf" srcId="{C9D4D3BE-4A2A-4FF8-9DC3-B28317EB9FBE}" destId="{452ABB7E-E42C-4803-BC1E-BEE3E9DE2F22}" srcOrd="0" destOrd="0" presId="urn:microsoft.com/office/officeart/2008/layout/CircleAccentTimeline"/>
    <dgm:cxn modelId="{96719592-4F63-4815-8B78-59A6E3DE9976}" type="presOf" srcId="{B9C32B05-62EA-407A-B21C-2310C7945705}" destId="{0F7F439A-5C41-4B7F-A5AF-DCDA8BCD3231}" srcOrd="0" destOrd="0" presId="urn:microsoft.com/office/officeart/2008/layout/CircleAccentTimeline"/>
    <dgm:cxn modelId="{C99CE395-39F6-46B4-938C-9BF085685D1A}" srcId="{EE62A4F6-4AC4-435B-990E-81A71CE8CAC7}" destId="{3CE06941-9820-4827-8B16-CD80CC49F780}" srcOrd="0" destOrd="0" parTransId="{141A3C92-8966-4E2F-82E4-2E09E22674B2}" sibTransId="{F58FC55B-E61F-445C-956E-0BB2202254CA}"/>
    <dgm:cxn modelId="{7AF91B96-DA69-42D6-83DE-0E63677A4C47}" srcId="{2A22E84C-3AA3-4E9C-AE5F-9C2FB0D7FB11}" destId="{6C39594C-4AE1-4221-9751-E4FBA9469435}" srcOrd="1" destOrd="0" parTransId="{EA90E5E0-265B-4677-A3EF-FCD0DFDF4F41}" sibTransId="{F04E3063-747B-4761-B46E-8C06B2EF3C55}"/>
    <dgm:cxn modelId="{1504329F-605B-4726-8AAC-C98F2798CBF2}" type="presOf" srcId="{2A22E84C-3AA3-4E9C-AE5F-9C2FB0D7FB11}" destId="{7594CA56-6367-40E6-9C58-1AE8DEC03E1D}" srcOrd="0" destOrd="0" presId="urn:microsoft.com/office/officeart/2008/layout/CircleAccentTimeline"/>
    <dgm:cxn modelId="{33E38EA5-9939-4A3B-8767-778FF20E06F5}" type="presOf" srcId="{EE62A4F6-4AC4-435B-990E-81A71CE8CAC7}" destId="{B96F815D-A0F6-4BF2-83E5-09D1B323F309}" srcOrd="0" destOrd="0" presId="urn:microsoft.com/office/officeart/2008/layout/CircleAccentTimeline"/>
    <dgm:cxn modelId="{3A2CECA6-0C5B-46BB-B7C6-7D37E9D210BD}" srcId="{B9C32B05-62EA-407A-B21C-2310C7945705}" destId="{EE62A4F6-4AC4-435B-990E-81A71CE8CAC7}" srcOrd="2" destOrd="0" parTransId="{F287B947-7343-4FA2-B288-B23A59FFAE31}" sibTransId="{389F9A93-0231-4877-8C41-5D5B8DD7AAC0}"/>
    <dgm:cxn modelId="{327710BF-2FE1-4056-8CDE-DF122D52300E}" type="presOf" srcId="{36045517-CEA4-4BE3-B836-C2B6BFE5649B}" destId="{07F01860-AD44-4D87-A7AB-35AE04027D15}" srcOrd="0" destOrd="0" presId="urn:microsoft.com/office/officeart/2008/layout/CircleAccentTimeline"/>
    <dgm:cxn modelId="{B535EEC7-6E41-4EB8-BB02-49111F7290DB}" type="presOf" srcId="{6C39594C-4AE1-4221-9751-E4FBA9469435}" destId="{45EB24A2-2A4A-4870-9AD0-FBAA9E5288E3}" srcOrd="0" destOrd="0" presId="urn:microsoft.com/office/officeart/2008/layout/CircleAccentTimeline"/>
    <dgm:cxn modelId="{5670A7D8-BA42-4857-8679-D269077AD7D7}" srcId="{36045517-CEA4-4BE3-B836-C2B6BFE5649B}" destId="{110CC072-E78D-486A-BD24-8CD6CE5683E0}" srcOrd="0" destOrd="0" parTransId="{EFE20FCA-41FE-42D4-8C71-85751017ADFF}" sibTransId="{C901204A-BC8E-4B62-854A-DFB2104323F5}"/>
    <dgm:cxn modelId="{24F8CBE2-5003-4E69-A772-6B98F2B05181}" srcId="{42D71409-67F9-455C-8C6D-716D284AAA6B}" destId="{3AF880A5-0F00-4315-A5DF-1FE656798601}" srcOrd="1" destOrd="0" parTransId="{A13BB1F9-5857-4B43-8BF5-6589AA2CB759}" sibTransId="{C198C41D-2640-4669-83ED-E0CD35701C8E}"/>
    <dgm:cxn modelId="{B46BC6E6-FC01-4DE3-A63D-3993BBB2F179}" srcId="{EE62A4F6-4AC4-435B-990E-81A71CE8CAC7}" destId="{C9D4D3BE-4A2A-4FF8-9DC3-B28317EB9FBE}" srcOrd="1" destOrd="0" parTransId="{F37AFFB9-4208-4E3E-980E-FA11CC709326}" sibTransId="{4304CD3F-FA58-491C-9900-0A4ACDB7BB78}"/>
    <dgm:cxn modelId="{BEB859E7-C343-408E-86A1-667C27EE5761}" srcId="{B9C32B05-62EA-407A-B21C-2310C7945705}" destId="{2A22E84C-3AA3-4E9C-AE5F-9C2FB0D7FB11}" srcOrd="3" destOrd="0" parTransId="{6C025E55-DF42-4C5D-AFD5-6015FA053D46}" sibTransId="{744EA591-F199-49C2-B63A-82709D96C729}"/>
    <dgm:cxn modelId="{58AD7EEF-D408-406B-87EE-4691D4C30668}" srcId="{42D71409-67F9-455C-8C6D-716D284AAA6B}" destId="{8EA7219F-BDB2-48EB-9EEB-3133522D132E}" srcOrd="0" destOrd="0" parTransId="{3EE8403A-CB7C-4815-85BD-AEBCAEB71B37}" sibTransId="{C94B7947-85DC-4B21-BB99-DF8438356F98}"/>
    <dgm:cxn modelId="{7DF93AF9-DCC9-44FF-BA4C-75A6BB0E5F13}" type="presOf" srcId="{F66099B6-DBBD-4AB0-82D2-877B80F846F7}" destId="{83076A77-F5CD-4546-981B-F9F04E3832E4}" srcOrd="0" destOrd="0" presId="urn:microsoft.com/office/officeart/2008/layout/CircleAccentTimeline"/>
    <dgm:cxn modelId="{7AA9C2FC-FBB8-4C12-AB8C-9D7F231158B3}" type="presOf" srcId="{3AF880A5-0F00-4315-A5DF-1FE656798601}" destId="{A1EC1A27-D7E1-4347-AAAC-FB7603D783EC}" srcOrd="0" destOrd="0" presId="urn:microsoft.com/office/officeart/2008/layout/CircleAccentTimeline"/>
    <dgm:cxn modelId="{DA03136D-25B3-4B47-8947-671AEB8A4A7B}" type="presParOf" srcId="{0F7F439A-5C41-4B7F-A5AF-DCDA8BCD3231}" destId="{10F57B79-F893-428D-AAA6-2E9296A6DBBA}" srcOrd="0" destOrd="0" presId="urn:microsoft.com/office/officeart/2008/layout/CircleAccentTimeline"/>
    <dgm:cxn modelId="{55B03C70-28DC-4BED-9148-45081131C1E2}" type="presParOf" srcId="{10F57B79-F893-428D-AAA6-2E9296A6DBBA}" destId="{EF7071CC-27D5-4D05-BC61-A6A60018B793}" srcOrd="0" destOrd="0" presId="urn:microsoft.com/office/officeart/2008/layout/CircleAccentTimeline"/>
    <dgm:cxn modelId="{E3AD5916-D300-4D2F-81C2-22CC2ECD1E0B}" type="presParOf" srcId="{10F57B79-F893-428D-AAA6-2E9296A6DBBA}" destId="{F664234E-E279-4C6A-A1D7-D315CD17F5E4}" srcOrd="1" destOrd="0" presId="urn:microsoft.com/office/officeart/2008/layout/CircleAccentTimeline"/>
    <dgm:cxn modelId="{185B9B8B-F1A0-474C-AA51-722AED593E75}" type="presParOf" srcId="{10F57B79-F893-428D-AAA6-2E9296A6DBBA}" destId="{2ABF627D-EFA6-4858-9AD2-9262A901B578}" srcOrd="2" destOrd="0" presId="urn:microsoft.com/office/officeart/2008/layout/CircleAccentTimeline"/>
    <dgm:cxn modelId="{F881C654-7AA9-40F6-9610-4A71AA07B1FB}" type="presParOf" srcId="{0F7F439A-5C41-4B7F-A5AF-DCDA8BCD3231}" destId="{8BB0702B-2D92-4EED-BAA9-71531AC0A70A}" srcOrd="1" destOrd="0" presId="urn:microsoft.com/office/officeart/2008/layout/CircleAccentTimeline"/>
    <dgm:cxn modelId="{232873AA-FE83-46B8-BCDA-23F4397A529E}" type="presParOf" srcId="{0F7F439A-5C41-4B7F-A5AF-DCDA8BCD3231}" destId="{0A87BEA4-2AE2-4401-9CE0-7C4066DEC5D8}" srcOrd="2" destOrd="0" presId="urn:microsoft.com/office/officeart/2008/layout/CircleAccentTimeline"/>
    <dgm:cxn modelId="{0DD439F3-942E-4079-BA54-B5ED3ACA1442}" type="presParOf" srcId="{0F7F439A-5C41-4B7F-A5AF-DCDA8BCD3231}" destId="{6EBDCF29-7940-41B6-B34D-2CBAC1BD6789}" srcOrd="3" destOrd="0" presId="urn:microsoft.com/office/officeart/2008/layout/CircleAccentTimeline"/>
    <dgm:cxn modelId="{BF7D19A6-EE7D-4717-8AAB-849B3C8447E7}" type="presParOf" srcId="{0F7F439A-5C41-4B7F-A5AF-DCDA8BCD3231}" destId="{DE664370-8F56-4DA5-B71C-54FDF5056652}" srcOrd="4" destOrd="0" presId="urn:microsoft.com/office/officeart/2008/layout/CircleAccentTimeline"/>
    <dgm:cxn modelId="{729F5858-134C-4C34-865B-1A3C6A95E45C}" type="presParOf" srcId="{DE664370-8F56-4DA5-B71C-54FDF5056652}" destId="{85C74CD8-D6D7-4E15-A135-BEA217AB180A}" srcOrd="0" destOrd="0" presId="urn:microsoft.com/office/officeart/2008/layout/CircleAccentTimeline"/>
    <dgm:cxn modelId="{7D1B1255-5619-4C1B-875C-5CDF1723C8B9}" type="presParOf" srcId="{DE664370-8F56-4DA5-B71C-54FDF5056652}" destId="{BBE4C5CF-52D3-4241-9A15-4AAED6975EA5}" srcOrd="1" destOrd="0" presId="urn:microsoft.com/office/officeart/2008/layout/CircleAccentTimeline"/>
    <dgm:cxn modelId="{67CA108E-E30E-409B-A34E-60F3502EDA02}" type="presParOf" srcId="{DE664370-8F56-4DA5-B71C-54FDF5056652}" destId="{12FE87B2-8D45-41F7-8CC4-FC7DFA6B4913}" srcOrd="2" destOrd="0" presId="urn:microsoft.com/office/officeart/2008/layout/CircleAccentTimeline"/>
    <dgm:cxn modelId="{6595762C-A3A8-4C4F-9CD0-2129230BD8BF}" type="presParOf" srcId="{0F7F439A-5C41-4B7F-A5AF-DCDA8BCD3231}" destId="{F424F9C5-2C82-4190-97A2-E7A531080C46}" srcOrd="5" destOrd="0" presId="urn:microsoft.com/office/officeart/2008/layout/CircleAccentTimeline"/>
    <dgm:cxn modelId="{149AFC1C-30B0-4ABD-9250-A00D2E27A0B3}" type="presParOf" srcId="{0F7F439A-5C41-4B7F-A5AF-DCDA8BCD3231}" destId="{933C7140-A222-44D8-B43C-F979C3534166}" srcOrd="6" destOrd="0" presId="urn:microsoft.com/office/officeart/2008/layout/CircleAccentTimeline"/>
    <dgm:cxn modelId="{EBE27ACD-4180-448D-8C96-E4C7B319F16A}" type="presParOf" srcId="{0F7F439A-5C41-4B7F-A5AF-DCDA8BCD3231}" destId="{E43EE71D-DD93-45E3-B8AA-3FA16235DE61}" srcOrd="7" destOrd="0" presId="urn:microsoft.com/office/officeart/2008/layout/CircleAccentTimeline"/>
    <dgm:cxn modelId="{F0E75D9F-38FE-4C95-8B52-584DE37F2D9F}" type="presParOf" srcId="{0F7F439A-5C41-4B7F-A5AF-DCDA8BCD3231}" destId="{ED3A672D-D2DB-48A2-8585-F27D77EB897F}" srcOrd="8" destOrd="0" presId="urn:microsoft.com/office/officeart/2008/layout/CircleAccentTimeline"/>
    <dgm:cxn modelId="{6B1EEB97-4E5F-4333-BDE8-DAD4DD18B096}" type="presParOf" srcId="{ED3A672D-D2DB-48A2-8585-F27D77EB897F}" destId="{CC69F2B7-1DBA-45CA-96E1-BF4788664D3E}" srcOrd="0" destOrd="0" presId="urn:microsoft.com/office/officeart/2008/layout/CircleAccentTimeline"/>
    <dgm:cxn modelId="{1746CACF-74CF-4D77-AC76-15616702767D}" type="presParOf" srcId="{ED3A672D-D2DB-48A2-8585-F27D77EB897F}" destId="{A1EC1A27-D7E1-4347-AAAC-FB7603D783EC}" srcOrd="1" destOrd="0" presId="urn:microsoft.com/office/officeart/2008/layout/CircleAccentTimeline"/>
    <dgm:cxn modelId="{EC1C39A7-7795-49AC-A2AB-016CDF8C80C3}" type="presParOf" srcId="{ED3A672D-D2DB-48A2-8585-F27D77EB897F}" destId="{420E545B-465D-42AE-9D30-B109B0DAECEA}" srcOrd="2" destOrd="0" presId="urn:microsoft.com/office/officeart/2008/layout/CircleAccentTimeline"/>
    <dgm:cxn modelId="{56715DDF-75C4-4D6F-A29A-0C0FB0E13BF0}" type="presParOf" srcId="{0F7F439A-5C41-4B7F-A5AF-DCDA8BCD3231}" destId="{B0E82A82-6D3A-4EA9-97C1-8A5941B893C3}" srcOrd="9" destOrd="0" presId="urn:microsoft.com/office/officeart/2008/layout/CircleAccentTimeline"/>
    <dgm:cxn modelId="{A362204E-B0DC-4616-8CCA-95F0E4F06E35}" type="presParOf" srcId="{0F7F439A-5C41-4B7F-A5AF-DCDA8BCD3231}" destId="{4790948F-E34F-4740-8804-9EFF4EA6066D}" srcOrd="10" destOrd="0" presId="urn:microsoft.com/office/officeart/2008/layout/CircleAccentTimeline"/>
    <dgm:cxn modelId="{D30D0FE8-1125-42E2-87E5-0D88AA01CCDF}" type="presParOf" srcId="{0F7F439A-5C41-4B7F-A5AF-DCDA8BCD3231}" destId="{0A0747B6-B36D-4AE0-A339-52839605F374}" srcOrd="11" destOrd="0" presId="urn:microsoft.com/office/officeart/2008/layout/CircleAccentTimeline"/>
    <dgm:cxn modelId="{5462F327-EDE4-4FF3-BA7F-541714904B29}" type="presParOf" srcId="{0A0747B6-B36D-4AE0-A339-52839605F374}" destId="{4FC83D1F-90F7-47E6-8056-8FC035188B5A}" srcOrd="0" destOrd="0" presId="urn:microsoft.com/office/officeart/2008/layout/CircleAccentTimeline"/>
    <dgm:cxn modelId="{9882BC08-A910-45B2-9432-C48A755BF110}" type="presParOf" srcId="{0A0747B6-B36D-4AE0-A339-52839605F374}" destId="{83076A77-F5CD-4546-981B-F9F04E3832E4}" srcOrd="1" destOrd="0" presId="urn:microsoft.com/office/officeart/2008/layout/CircleAccentTimeline"/>
    <dgm:cxn modelId="{1B3FAB54-7122-45E6-A066-A562C9610741}" type="presParOf" srcId="{0A0747B6-B36D-4AE0-A339-52839605F374}" destId="{51E5F3AC-C726-4B78-9EFD-934A9F71D138}" srcOrd="2" destOrd="0" presId="urn:microsoft.com/office/officeart/2008/layout/CircleAccentTimeline"/>
    <dgm:cxn modelId="{8BB5BA60-224E-4E56-A7B7-EF5AC10CADFE}" type="presParOf" srcId="{0F7F439A-5C41-4B7F-A5AF-DCDA8BCD3231}" destId="{9BBE9B24-38AA-4E29-B4BC-E80323301D52}" srcOrd="12" destOrd="0" presId="urn:microsoft.com/office/officeart/2008/layout/CircleAccentTimeline"/>
    <dgm:cxn modelId="{C2F1F808-9C97-4E69-B8E4-4F4D55D6CC59}" type="presParOf" srcId="{0F7F439A-5C41-4B7F-A5AF-DCDA8BCD3231}" destId="{761E140C-2F9D-448B-B3EB-5235146A57EE}" srcOrd="13" destOrd="0" presId="urn:microsoft.com/office/officeart/2008/layout/CircleAccentTimeline"/>
    <dgm:cxn modelId="{436C1C91-65BE-45BD-933A-DBE663BFAB86}" type="presParOf" srcId="{0F7F439A-5C41-4B7F-A5AF-DCDA8BCD3231}" destId="{B889CC77-6958-419B-9B74-368DEF3DC08F}" srcOrd="14" destOrd="0" presId="urn:microsoft.com/office/officeart/2008/layout/CircleAccentTimeline"/>
    <dgm:cxn modelId="{C3F1AE6B-FCE3-45BB-9532-60DF2C671C54}" type="presParOf" srcId="{0F7F439A-5C41-4B7F-A5AF-DCDA8BCD3231}" destId="{174F1803-196B-4117-B0D1-F6D14240CCE7}" srcOrd="15" destOrd="0" presId="urn:microsoft.com/office/officeart/2008/layout/CircleAccentTimeline"/>
    <dgm:cxn modelId="{50B39116-D68A-4C1F-9995-2462814BBF2C}" type="presParOf" srcId="{174F1803-196B-4117-B0D1-F6D14240CCE7}" destId="{337BA3F5-8E00-4542-855D-FF86364DDD1F}" srcOrd="0" destOrd="0" presId="urn:microsoft.com/office/officeart/2008/layout/CircleAccentTimeline"/>
    <dgm:cxn modelId="{12011682-06B8-41BF-9418-132ED7CEAE79}" type="presParOf" srcId="{174F1803-196B-4117-B0D1-F6D14240CCE7}" destId="{1BE9C061-9FFC-4395-9D0D-5BBF34938CD3}" srcOrd="1" destOrd="0" presId="urn:microsoft.com/office/officeart/2008/layout/CircleAccentTimeline"/>
    <dgm:cxn modelId="{8712D8A3-2725-4CBC-8C02-535505D1AAA4}" type="presParOf" srcId="{174F1803-196B-4117-B0D1-F6D14240CCE7}" destId="{FAA5AC92-707E-4CE6-BBF4-1C181A808A2D}" srcOrd="2" destOrd="0" presId="urn:microsoft.com/office/officeart/2008/layout/CircleAccentTimeline"/>
    <dgm:cxn modelId="{CAF76710-F960-4CC4-99EC-8E11B08BAF0D}" type="presParOf" srcId="{0F7F439A-5C41-4B7F-A5AF-DCDA8BCD3231}" destId="{27665DD5-4AAD-4BDC-9A54-A00214C17870}" srcOrd="16" destOrd="0" presId="urn:microsoft.com/office/officeart/2008/layout/CircleAccentTimeline"/>
    <dgm:cxn modelId="{821F4FA5-7123-4EF3-B574-D8295E3F2E3B}" type="presParOf" srcId="{0F7F439A-5C41-4B7F-A5AF-DCDA8BCD3231}" destId="{6F43B124-7677-4291-8E8B-E286A8B8CA54}" srcOrd="17" destOrd="0" presId="urn:microsoft.com/office/officeart/2008/layout/CircleAccentTimeline"/>
    <dgm:cxn modelId="{0FCBC83E-C314-410E-9063-96EA8B05A909}" type="presParOf" srcId="{0F7F439A-5C41-4B7F-A5AF-DCDA8BCD3231}" destId="{23BEB0AD-F42A-404D-92B2-7951BF46CF03}" srcOrd="18" destOrd="0" presId="urn:microsoft.com/office/officeart/2008/layout/CircleAccentTimeline"/>
    <dgm:cxn modelId="{72573CBF-E093-4138-978D-8EF88C23579C}" type="presParOf" srcId="{0F7F439A-5C41-4B7F-A5AF-DCDA8BCD3231}" destId="{BF5F29CA-C727-4A03-A0AF-49727012D7D5}" srcOrd="19" destOrd="0" presId="urn:microsoft.com/office/officeart/2008/layout/CircleAccentTimeline"/>
    <dgm:cxn modelId="{55AE2DE7-B62C-44A2-8548-107FAEBB85C9}" type="presParOf" srcId="{BF5F29CA-C727-4A03-A0AF-49727012D7D5}" destId="{1E08D155-E404-438F-8F0B-1D1BCEC7EC3C}" srcOrd="0" destOrd="0" presId="urn:microsoft.com/office/officeart/2008/layout/CircleAccentTimeline"/>
    <dgm:cxn modelId="{371EBC5E-D53E-4296-B5F7-AFAFB86EBC11}" type="presParOf" srcId="{BF5F29CA-C727-4A03-A0AF-49727012D7D5}" destId="{161B502C-FA7C-4DE3-8BDA-AF6E6655CD3F}" srcOrd="1" destOrd="0" presId="urn:microsoft.com/office/officeart/2008/layout/CircleAccentTimeline"/>
    <dgm:cxn modelId="{546962F0-11AA-4CA4-8E7D-0119D7A6533C}" type="presParOf" srcId="{BF5F29CA-C727-4A03-A0AF-49727012D7D5}" destId="{A9C8490A-40D0-47EE-AFB9-2047FBAFA09D}" srcOrd="2" destOrd="0" presId="urn:microsoft.com/office/officeart/2008/layout/CircleAccentTimeline"/>
    <dgm:cxn modelId="{0651755B-986C-45F6-B47D-155C2D8C528F}" type="presParOf" srcId="{0F7F439A-5C41-4B7F-A5AF-DCDA8BCD3231}" destId="{2869B6C5-3A6F-43A3-ADD4-BD2DA4A4404F}" srcOrd="20" destOrd="0" presId="urn:microsoft.com/office/officeart/2008/layout/CircleAccentTimeline"/>
    <dgm:cxn modelId="{29569101-5AD4-4C94-B1FA-3FD62BEEFB7B}" type="presParOf" srcId="{0F7F439A-5C41-4B7F-A5AF-DCDA8BCD3231}" destId="{B0FBB872-FB4E-42CF-ACB0-84B923AD690A}" srcOrd="21" destOrd="0" presId="urn:microsoft.com/office/officeart/2008/layout/CircleAccentTimeline"/>
    <dgm:cxn modelId="{A647B927-3DBF-44A8-B4AB-F1EF47E12C0E}" type="presParOf" srcId="{0F7F439A-5C41-4B7F-A5AF-DCDA8BCD3231}" destId="{0585C58B-4387-403C-A372-6141A476353C}" srcOrd="22" destOrd="0" presId="urn:microsoft.com/office/officeart/2008/layout/CircleAccentTimeline"/>
    <dgm:cxn modelId="{7CD884DF-E0B3-45AC-A6AB-3A73DC117A7F}" type="presParOf" srcId="{0585C58B-4387-403C-A372-6141A476353C}" destId="{27298216-8A3D-443C-A7D3-EA7C2FEEAD8F}" srcOrd="0" destOrd="0" presId="urn:microsoft.com/office/officeart/2008/layout/CircleAccentTimeline"/>
    <dgm:cxn modelId="{BCFDF918-FE82-444A-B2C4-FE36B08F1C53}" type="presParOf" srcId="{0585C58B-4387-403C-A372-6141A476353C}" destId="{B96F815D-A0F6-4BF2-83E5-09D1B323F309}" srcOrd="1" destOrd="0" presId="urn:microsoft.com/office/officeart/2008/layout/CircleAccentTimeline"/>
    <dgm:cxn modelId="{67C098FD-44DA-4583-AAA6-EE773949AB7D}" type="presParOf" srcId="{0585C58B-4387-403C-A372-6141A476353C}" destId="{FC27391D-6DF8-4367-AB62-4E89D8C719AD}" srcOrd="2" destOrd="0" presId="urn:microsoft.com/office/officeart/2008/layout/CircleAccentTimeline"/>
    <dgm:cxn modelId="{8F93040E-7EEE-41DB-9738-6D9F1EB32110}" type="presParOf" srcId="{0F7F439A-5C41-4B7F-A5AF-DCDA8BCD3231}" destId="{E23A3230-4DE9-490A-A08E-455E49A4F22D}" srcOrd="23" destOrd="0" presId="urn:microsoft.com/office/officeart/2008/layout/CircleAccentTimeline"/>
    <dgm:cxn modelId="{7DB9EE45-FA8E-4C71-BB61-49F4AC875C75}" type="presParOf" srcId="{0F7F439A-5C41-4B7F-A5AF-DCDA8BCD3231}" destId="{2E7C8411-07F8-4031-BED1-CA85BD6C468C}" srcOrd="24" destOrd="0" presId="urn:microsoft.com/office/officeart/2008/layout/CircleAccentTimeline"/>
    <dgm:cxn modelId="{EB81797D-44B8-4F57-BC7E-E7CE9586194D}" type="presParOf" srcId="{0F7F439A-5C41-4B7F-A5AF-DCDA8BCD3231}" destId="{43D2AF3D-66D8-4EA0-8F40-A869D88FAC35}" srcOrd="25" destOrd="0" presId="urn:microsoft.com/office/officeart/2008/layout/CircleAccentTimeline"/>
    <dgm:cxn modelId="{500B5640-B6B6-4561-8F64-6BAAC417A17D}" type="presParOf" srcId="{0F7F439A-5C41-4B7F-A5AF-DCDA8BCD3231}" destId="{1E1217DC-778E-4F16-AA43-353C9196E1FD}" srcOrd="26" destOrd="0" presId="urn:microsoft.com/office/officeart/2008/layout/CircleAccentTimeline"/>
    <dgm:cxn modelId="{8DA4C1A1-932D-4E7E-B8D2-33ED9023B141}" type="presParOf" srcId="{1E1217DC-778E-4F16-AA43-353C9196E1FD}" destId="{A6BB2DF6-74AC-4CA4-AC73-8EEDACC88DE8}" srcOrd="0" destOrd="0" presId="urn:microsoft.com/office/officeart/2008/layout/CircleAccentTimeline"/>
    <dgm:cxn modelId="{AAD975E2-7D82-4278-B3FE-126B139ECEC3}" type="presParOf" srcId="{1E1217DC-778E-4F16-AA43-353C9196E1FD}" destId="{A94AE6E8-0DAF-40EE-9B84-6708F65C98A6}" srcOrd="1" destOrd="0" presId="urn:microsoft.com/office/officeart/2008/layout/CircleAccentTimeline"/>
    <dgm:cxn modelId="{EF159BB5-084B-4500-9C63-9467C2370023}" type="presParOf" srcId="{1E1217DC-778E-4F16-AA43-353C9196E1FD}" destId="{50F3E9B5-8FFF-43BB-8D0C-318D4784FE55}" srcOrd="2" destOrd="0" presId="urn:microsoft.com/office/officeart/2008/layout/CircleAccentTimeline"/>
    <dgm:cxn modelId="{4112FADC-DAB2-414B-B16F-C0F2E32F4443}" type="presParOf" srcId="{0F7F439A-5C41-4B7F-A5AF-DCDA8BCD3231}" destId="{AAE38874-91A2-4708-B055-47C277EA76BE}" srcOrd="27" destOrd="0" presId="urn:microsoft.com/office/officeart/2008/layout/CircleAccentTimeline"/>
    <dgm:cxn modelId="{797CF8AD-AD5A-400C-916F-575D1402882B}" type="presParOf" srcId="{0F7F439A-5C41-4B7F-A5AF-DCDA8BCD3231}" destId="{010A6882-B6B3-4C72-B6A5-8FC7AAB4ED8A}" srcOrd="28" destOrd="0" presId="urn:microsoft.com/office/officeart/2008/layout/CircleAccentTimeline"/>
    <dgm:cxn modelId="{D9D2CBC8-4DE2-4FB5-8035-31946978E388}" type="presParOf" srcId="{0F7F439A-5C41-4B7F-A5AF-DCDA8BCD3231}" destId="{2CB59CFD-3256-4D13-8BAA-B6BE9EF4F46B}" srcOrd="29" destOrd="0" presId="urn:microsoft.com/office/officeart/2008/layout/CircleAccentTimeline"/>
    <dgm:cxn modelId="{3E76F6DF-67E2-4224-AA59-BFDDBA26388B}" type="presParOf" srcId="{0F7F439A-5C41-4B7F-A5AF-DCDA8BCD3231}" destId="{6D9F7C74-4F9C-4C95-B894-E7A3D3A1574C}" srcOrd="30" destOrd="0" presId="urn:microsoft.com/office/officeart/2008/layout/CircleAccentTimeline"/>
    <dgm:cxn modelId="{999193B9-918C-409F-85E6-C1C8F884F70D}" type="presParOf" srcId="{6D9F7C74-4F9C-4C95-B894-E7A3D3A1574C}" destId="{C36CB053-F933-4F8A-8DCC-BA7B963D99C2}" srcOrd="0" destOrd="0" presId="urn:microsoft.com/office/officeart/2008/layout/CircleAccentTimeline"/>
    <dgm:cxn modelId="{F0FF87BB-EBB1-47DD-A168-F206C423E7EF}" type="presParOf" srcId="{6D9F7C74-4F9C-4C95-B894-E7A3D3A1574C}" destId="{452ABB7E-E42C-4803-BC1E-BEE3E9DE2F22}" srcOrd="1" destOrd="0" presId="urn:microsoft.com/office/officeart/2008/layout/CircleAccentTimeline"/>
    <dgm:cxn modelId="{485E731B-3017-4A7C-B211-09AF5EC9D13B}" type="presParOf" srcId="{6D9F7C74-4F9C-4C95-B894-E7A3D3A1574C}" destId="{62797670-91C8-4DDF-91AB-971300338AEE}" srcOrd="2" destOrd="0" presId="urn:microsoft.com/office/officeart/2008/layout/CircleAccentTimeline"/>
    <dgm:cxn modelId="{82ED4623-7ED2-4FF4-ADF2-3E74FE1E5E77}" type="presParOf" srcId="{0F7F439A-5C41-4B7F-A5AF-DCDA8BCD3231}" destId="{1B3C4F02-7EC7-44C4-A99D-3380CE39E548}" srcOrd="31" destOrd="0" presId="urn:microsoft.com/office/officeart/2008/layout/CircleAccentTimeline"/>
    <dgm:cxn modelId="{63D9A28F-539C-481E-AD85-F8FC48A93A81}" type="presParOf" srcId="{0F7F439A-5C41-4B7F-A5AF-DCDA8BCD3231}" destId="{338ABCFD-C011-429F-80EF-DD7B09E4D7C0}" srcOrd="32" destOrd="0" presId="urn:microsoft.com/office/officeart/2008/layout/CircleAccentTimeline"/>
    <dgm:cxn modelId="{117F7A75-6C59-489B-8B02-0572E67961D0}" type="presParOf" srcId="{0F7F439A-5C41-4B7F-A5AF-DCDA8BCD3231}" destId="{08EAB4E0-1D78-43F4-85C2-77C4D6D1D173}" srcOrd="33" destOrd="0" presId="urn:microsoft.com/office/officeart/2008/layout/CircleAccentTimeline"/>
    <dgm:cxn modelId="{EC29719C-A0AC-4F8F-AE35-68D08CBE6CD9}" type="presParOf" srcId="{0F7F439A-5C41-4B7F-A5AF-DCDA8BCD3231}" destId="{243B4159-6C9D-4A6D-A7C4-1F3DE968C3BB}" srcOrd="34" destOrd="0" presId="urn:microsoft.com/office/officeart/2008/layout/CircleAccentTimeline"/>
    <dgm:cxn modelId="{5B3AA98E-D340-459C-8FEF-71539EE53DEE}" type="presParOf" srcId="{243B4159-6C9D-4A6D-A7C4-1F3DE968C3BB}" destId="{26C0B47C-8C55-4620-8028-09030FA1CF1E}" srcOrd="0" destOrd="0" presId="urn:microsoft.com/office/officeart/2008/layout/CircleAccentTimeline"/>
    <dgm:cxn modelId="{B8B8ABD6-6952-485B-93E2-D5E86CB06A2E}" type="presParOf" srcId="{243B4159-6C9D-4A6D-A7C4-1F3DE968C3BB}" destId="{00F28B9D-03E1-4EF3-8F20-F7442CD1B3BC}" srcOrd="1" destOrd="0" presId="urn:microsoft.com/office/officeart/2008/layout/CircleAccentTimeline"/>
    <dgm:cxn modelId="{2E0BD828-1355-4F27-9271-7CC3E3A4FF7F}" type="presParOf" srcId="{243B4159-6C9D-4A6D-A7C4-1F3DE968C3BB}" destId="{863DA928-E428-4B9B-A5EE-280A80BCB975}" srcOrd="2" destOrd="0" presId="urn:microsoft.com/office/officeart/2008/layout/CircleAccentTimeline"/>
    <dgm:cxn modelId="{69580233-2B59-4152-8B08-5578D94DEAA8}" type="presParOf" srcId="{0F7F439A-5C41-4B7F-A5AF-DCDA8BCD3231}" destId="{8D06F8A5-15B5-4585-B183-025300F21555}" srcOrd="35" destOrd="0" presId="urn:microsoft.com/office/officeart/2008/layout/CircleAccentTimeline"/>
    <dgm:cxn modelId="{419827CE-66E4-469C-93A2-7F92A4730448}" type="presParOf" srcId="{0F7F439A-5C41-4B7F-A5AF-DCDA8BCD3231}" destId="{665340FF-A8AF-4639-8F90-7989D644F937}" srcOrd="36" destOrd="0" presId="urn:microsoft.com/office/officeart/2008/layout/CircleAccentTimeline"/>
    <dgm:cxn modelId="{F51DCBA8-3751-4E4E-9695-A1F224FFE416}" type="presParOf" srcId="{0F7F439A-5C41-4B7F-A5AF-DCDA8BCD3231}" destId="{221C1093-A184-4713-B4EC-6DE2482E2A57}" srcOrd="37" destOrd="0" presId="urn:microsoft.com/office/officeart/2008/layout/CircleAccentTimeline"/>
    <dgm:cxn modelId="{4D25A8D0-843A-49BB-BD1F-7E4BF0872B7B}" type="presParOf" srcId="{221C1093-A184-4713-B4EC-6DE2482E2A57}" destId="{8C165648-10A6-46CC-88D2-E2C3C2BCF2D2}" srcOrd="0" destOrd="0" presId="urn:microsoft.com/office/officeart/2008/layout/CircleAccentTimeline"/>
    <dgm:cxn modelId="{8F0CDF0F-84AE-428F-B219-63B2671DDE81}" type="presParOf" srcId="{221C1093-A184-4713-B4EC-6DE2482E2A57}" destId="{7594CA56-6367-40E6-9C58-1AE8DEC03E1D}" srcOrd="1" destOrd="0" presId="urn:microsoft.com/office/officeart/2008/layout/CircleAccentTimeline"/>
    <dgm:cxn modelId="{9CA768B0-8A1A-444B-A7D8-2122047FBF5E}" type="presParOf" srcId="{221C1093-A184-4713-B4EC-6DE2482E2A57}" destId="{9984DCB7-6B88-4D6F-A5CF-0BD7A02E412A}" srcOrd="2" destOrd="0" presId="urn:microsoft.com/office/officeart/2008/layout/CircleAccentTimeline"/>
    <dgm:cxn modelId="{DFF350AF-7390-45B5-9253-4BB3393923A0}" type="presParOf" srcId="{0F7F439A-5C41-4B7F-A5AF-DCDA8BCD3231}" destId="{61F79302-970E-45EB-AF6B-E3874EA256DB}" srcOrd="38" destOrd="0" presId="urn:microsoft.com/office/officeart/2008/layout/CircleAccentTimeline"/>
    <dgm:cxn modelId="{B0E278DB-CFAF-4774-B565-CBDF2241F73F}" type="presParOf" srcId="{0F7F439A-5C41-4B7F-A5AF-DCDA8BCD3231}" destId="{A57F490D-8D27-4A85-932E-845B38F1E8CC}" srcOrd="39" destOrd="0" presId="urn:microsoft.com/office/officeart/2008/layout/CircleAccentTimeline"/>
    <dgm:cxn modelId="{61740F27-3D4B-4B42-9F50-39E22041918D}" type="presParOf" srcId="{0F7F439A-5C41-4B7F-A5AF-DCDA8BCD3231}" destId="{D4A05A1C-572D-427D-944B-74BFAF132F2B}" srcOrd="40" destOrd="0" presId="urn:microsoft.com/office/officeart/2008/layout/CircleAccentTimeline"/>
    <dgm:cxn modelId="{AE7CEFC6-D909-4251-BF2B-0E7FCB3C7852}" type="presParOf" srcId="{0F7F439A-5C41-4B7F-A5AF-DCDA8BCD3231}" destId="{BFE04FC1-D95B-4104-979C-4AE56A905AD4}" srcOrd="41" destOrd="0" presId="urn:microsoft.com/office/officeart/2008/layout/CircleAccentTimeline"/>
    <dgm:cxn modelId="{88FE4F53-D71C-46AE-B5AE-6D34BFDC5B2C}" type="presParOf" srcId="{BFE04FC1-D95B-4104-979C-4AE56A905AD4}" destId="{401E4CE7-806C-4E2B-8185-C0D1C0F7D298}" srcOrd="0" destOrd="0" presId="urn:microsoft.com/office/officeart/2008/layout/CircleAccentTimeline"/>
    <dgm:cxn modelId="{E244DE63-CC3E-441F-83BF-0E259BFCF97E}" type="presParOf" srcId="{BFE04FC1-D95B-4104-979C-4AE56A905AD4}" destId="{41AD609B-45F3-4CB0-A10A-B66C20CA751B}" srcOrd="1" destOrd="0" presId="urn:microsoft.com/office/officeart/2008/layout/CircleAccentTimeline"/>
    <dgm:cxn modelId="{1B3777F5-A775-4531-AE06-62E0D8591168}" type="presParOf" srcId="{BFE04FC1-D95B-4104-979C-4AE56A905AD4}" destId="{7B3A8E9F-9F6E-4E45-96A1-4D52899C975A}" srcOrd="2" destOrd="0" presId="urn:microsoft.com/office/officeart/2008/layout/CircleAccentTimeline"/>
    <dgm:cxn modelId="{87DA2AB6-A169-4707-8F90-596E76F3144C}" type="presParOf" srcId="{0F7F439A-5C41-4B7F-A5AF-DCDA8BCD3231}" destId="{70141494-9DE9-40B0-85C7-892FA85CD71E}" srcOrd="42" destOrd="0" presId="urn:microsoft.com/office/officeart/2008/layout/CircleAccentTimeline"/>
    <dgm:cxn modelId="{64B82D63-ADE0-4928-9DD0-88CA07C87EFB}" type="presParOf" srcId="{0F7F439A-5C41-4B7F-A5AF-DCDA8BCD3231}" destId="{EA599B91-AC4F-45F9-BFD8-A143A6A30A0D}" srcOrd="43" destOrd="0" presId="urn:microsoft.com/office/officeart/2008/layout/CircleAccentTimeline"/>
    <dgm:cxn modelId="{27558A5B-7690-4EC2-BA86-6F6D8EED6EE0}" type="presParOf" srcId="{0F7F439A-5C41-4B7F-A5AF-DCDA8BCD3231}" destId="{2B104831-5339-4CF3-BF34-E8445DBBEECF}" srcOrd="44" destOrd="0" presId="urn:microsoft.com/office/officeart/2008/layout/CircleAccentTimeline"/>
    <dgm:cxn modelId="{0ECC8786-C0B8-42E5-AA41-33BC00F15489}" type="presParOf" srcId="{0F7F439A-5C41-4B7F-A5AF-DCDA8BCD3231}" destId="{BEB4A957-4CC1-4B6D-B4A4-2D6757FDDF03}" srcOrd="45" destOrd="0" presId="urn:microsoft.com/office/officeart/2008/layout/CircleAccentTimeline"/>
    <dgm:cxn modelId="{197F4AE2-3D19-41D9-BF09-3179318A6218}" type="presParOf" srcId="{BEB4A957-4CC1-4B6D-B4A4-2D6757FDDF03}" destId="{38A0938A-02F7-42F0-8F98-E65B5B0AEE2D}" srcOrd="0" destOrd="0" presId="urn:microsoft.com/office/officeart/2008/layout/CircleAccentTimeline"/>
    <dgm:cxn modelId="{4AC6267B-CA32-4547-95DF-82819C03CC77}" type="presParOf" srcId="{BEB4A957-4CC1-4B6D-B4A4-2D6757FDDF03}" destId="{45EB24A2-2A4A-4870-9AD0-FBAA9E5288E3}" srcOrd="1" destOrd="0" presId="urn:microsoft.com/office/officeart/2008/layout/CircleAccentTimeline"/>
    <dgm:cxn modelId="{5CE42DC0-0034-44B2-96D2-CBD206F83A66}" type="presParOf" srcId="{BEB4A957-4CC1-4B6D-B4A4-2D6757FDDF03}" destId="{88371175-7DE6-4191-96E5-8875A67CC0E8}" srcOrd="2" destOrd="0" presId="urn:microsoft.com/office/officeart/2008/layout/CircleAccentTimeline"/>
    <dgm:cxn modelId="{D83306E4-BF98-4B6A-979D-7BB8062FCFAF}" type="presParOf" srcId="{0F7F439A-5C41-4B7F-A5AF-DCDA8BCD3231}" destId="{48641850-4AD2-4CBE-91BC-5061A3DEFCE5}" srcOrd="46" destOrd="0" presId="urn:microsoft.com/office/officeart/2008/layout/CircleAccentTimeline"/>
    <dgm:cxn modelId="{BF92DAB0-D469-4381-BDF8-1EA747E22761}" type="presParOf" srcId="{0F7F439A-5C41-4B7F-A5AF-DCDA8BCD3231}" destId="{F15821A0-AF2B-4EDB-88EF-52BBEBFB25E7}" srcOrd="47" destOrd="0" presId="urn:microsoft.com/office/officeart/2008/layout/CircleAccentTimeline"/>
    <dgm:cxn modelId="{6D66A8B0-FDE6-4413-9BE4-CC8980090D2B}" type="presParOf" srcId="{0F7F439A-5C41-4B7F-A5AF-DCDA8BCD3231}" destId="{8CF7E4F0-4120-42B8-BCFE-C85F95502AF5}" srcOrd="48" destOrd="0" presId="urn:microsoft.com/office/officeart/2008/layout/CircleAccentTimeline"/>
    <dgm:cxn modelId="{D98FDD77-F3EC-4196-8C8B-B4E3E5642A0A}" type="presParOf" srcId="{8CF7E4F0-4120-42B8-BCFE-C85F95502AF5}" destId="{603AF7F1-DA00-4C83-853D-C1879D0658E2}" srcOrd="0" destOrd="0" presId="urn:microsoft.com/office/officeart/2008/layout/CircleAccentTimeline"/>
    <dgm:cxn modelId="{60487B84-4A7B-4E47-85D8-809E2B5EBCE9}" type="presParOf" srcId="{8CF7E4F0-4120-42B8-BCFE-C85F95502AF5}" destId="{07F01860-AD44-4D87-A7AB-35AE04027D15}" srcOrd="1" destOrd="0" presId="urn:microsoft.com/office/officeart/2008/layout/CircleAccentTimeline"/>
    <dgm:cxn modelId="{74F0D0EF-6086-4D7F-8B74-478E94211B2D}" type="presParOf" srcId="{8CF7E4F0-4120-42B8-BCFE-C85F95502AF5}" destId="{91C8582C-FE09-4F3A-A1F0-D95A709AE7BE}" srcOrd="2" destOrd="0" presId="urn:microsoft.com/office/officeart/2008/layout/CircleAccentTimeline"/>
    <dgm:cxn modelId="{AF4B58FD-630F-4D8C-B5DA-BF04492FCFC9}" type="presParOf" srcId="{0F7F439A-5C41-4B7F-A5AF-DCDA8BCD3231}" destId="{6BCCD4EB-8863-4FFE-BF47-445A0D91E7A4}" srcOrd="49" destOrd="0" presId="urn:microsoft.com/office/officeart/2008/layout/CircleAccentTimeline"/>
    <dgm:cxn modelId="{2469F2D5-BB7D-4187-ACAF-991C86AA19BD}" type="presParOf" srcId="{0F7F439A-5C41-4B7F-A5AF-DCDA8BCD3231}" destId="{485FAA35-8153-4785-A2B4-E005C21F4361}" srcOrd="50" destOrd="0" presId="urn:microsoft.com/office/officeart/2008/layout/CircleAccentTimeline"/>
    <dgm:cxn modelId="{3C5FD6A3-0780-4C36-9FD9-55591F202D45}" type="presParOf" srcId="{0F7F439A-5C41-4B7F-A5AF-DCDA8BCD3231}" destId="{AB6AAD42-2041-4864-8D11-C90D2C5AB293}" srcOrd="51" destOrd="0" presId="urn:microsoft.com/office/officeart/2008/layout/CircleAccentTimeline"/>
    <dgm:cxn modelId="{2087C20E-6005-410F-848F-A97B8F6FE4A1}" type="presParOf" srcId="{0F7F439A-5C41-4B7F-A5AF-DCDA8BCD3231}" destId="{B9BC7098-86A3-4490-B936-7C2D30BC466D}" srcOrd="52" destOrd="0" presId="urn:microsoft.com/office/officeart/2008/layout/CircleAccentTimeline"/>
    <dgm:cxn modelId="{B224B309-A1B9-4AB7-B4B0-E82153BC643E}" type="presParOf" srcId="{B9BC7098-86A3-4490-B936-7C2D30BC466D}" destId="{4C110B47-4FEC-4202-9223-7346B9CAAE74}" srcOrd="0" destOrd="0" presId="urn:microsoft.com/office/officeart/2008/layout/CircleAccentTimeline"/>
    <dgm:cxn modelId="{63878A6A-70A9-4CDB-BCA5-54930AE30809}" type="presParOf" srcId="{B9BC7098-86A3-4490-B936-7C2D30BC466D}" destId="{03057B98-CAC9-4108-8178-238652829112}" srcOrd="1" destOrd="0" presId="urn:microsoft.com/office/officeart/2008/layout/CircleAccentTimeline"/>
    <dgm:cxn modelId="{0344FFA4-B62E-4359-A28E-171BA220632B}" type="presParOf" srcId="{B9BC7098-86A3-4490-B936-7C2D30BC466D}" destId="{BEF646DC-9B00-4B6F-A0F0-E027E9D549B0}" srcOrd="2" destOrd="0" presId="urn:microsoft.com/office/officeart/2008/layout/CircleAccentTimeline"/>
    <dgm:cxn modelId="{540D7A26-45D0-48E8-8862-85CCFD2E762B}" type="presParOf" srcId="{0F7F439A-5C41-4B7F-A5AF-DCDA8BCD3231}" destId="{8A48ED11-C655-4427-B665-D9C329077BAE}" srcOrd="53" destOrd="0" presId="urn:microsoft.com/office/officeart/2008/layout/CircleAccentTimeline"/>
    <dgm:cxn modelId="{2AE73C67-797A-484F-97C2-3813F55CED6C}" type="presParOf" srcId="{0F7F439A-5C41-4B7F-A5AF-DCDA8BCD3231}" destId="{34D05CA4-EF9D-4752-A30C-24AC3F042773}" srcOrd="54" destOrd="0" presId="urn:microsoft.com/office/officeart/2008/layout/CircleAccentTimeline"/>
    <dgm:cxn modelId="{A71F5CD1-52C2-4510-A8D9-C80EE9C7F733}" type="presParOf" srcId="{0F7F439A-5C41-4B7F-A5AF-DCDA8BCD3231}" destId="{749ECB19-A15E-48DF-BACE-7A3E2A8CFE40}" srcOrd="55" destOrd="0" presId="urn:microsoft.com/office/officeart/2008/layout/CircleAccentTimeline"/>
    <dgm:cxn modelId="{64BED96D-616D-4064-B5ED-F399169C1EBA}" type="presParOf" srcId="{0F7F439A-5C41-4B7F-A5AF-DCDA8BCD3231}" destId="{73575C25-ACEB-4061-B907-BBDEDD332567}" srcOrd="56" destOrd="0" presId="urn:microsoft.com/office/officeart/2008/layout/CircleAccentTimeline"/>
    <dgm:cxn modelId="{0FD6CF0F-AC15-4AEF-BDCF-3EC81F4C0973}" type="presParOf" srcId="{73575C25-ACEB-4061-B907-BBDEDD332567}" destId="{EAC406BD-361F-4A0E-82E4-15860F059684}" srcOrd="0" destOrd="0" presId="urn:microsoft.com/office/officeart/2008/layout/CircleAccentTimeline"/>
    <dgm:cxn modelId="{EDE66463-1C22-40D7-A21E-D9C6FDD8ECFF}" type="presParOf" srcId="{73575C25-ACEB-4061-B907-BBDEDD332567}" destId="{4446A10F-DE36-4F98-AACB-9A6875AAF75E}" srcOrd="1" destOrd="0" presId="urn:microsoft.com/office/officeart/2008/layout/CircleAccentTimeline"/>
    <dgm:cxn modelId="{1C2B26E8-8494-4124-90D2-8241FA1D5E7C}" type="presParOf" srcId="{73575C25-ACEB-4061-B907-BBDEDD332567}" destId="{294A5119-164A-4028-B297-232909693C58}" srcOrd="2" destOrd="0" presId="urn:microsoft.com/office/officeart/2008/layout/CircleAccentTimeline"/>
    <dgm:cxn modelId="{120404D3-0B14-480E-87BC-2157FEE8BD3F}" type="presParOf" srcId="{0F7F439A-5C41-4B7F-A5AF-DCDA8BCD3231}" destId="{AD577170-8C46-4F3B-B637-54C37DB171D4}" srcOrd="57" destOrd="0" presId="urn:microsoft.com/office/officeart/2008/layout/CircleAccentTimeline"/>
    <dgm:cxn modelId="{A9F1E762-64C1-4A14-87A9-D1AC5073DD4E}" type="presParOf" srcId="{0F7F439A-5C41-4B7F-A5AF-DCDA8BCD3231}" destId="{E5D20819-E6F9-4BFB-A463-F5D29CCB7944}" srcOrd="58" destOrd="0" presId="urn:microsoft.com/office/officeart/2008/layout/CircleAccentTimeline"/>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AF04E-47C8-4278-BF91-460FE4870250}">
      <dsp:nvSpPr>
        <dsp:cNvPr id="0" name=""/>
        <dsp:cNvSpPr/>
      </dsp:nvSpPr>
      <dsp:spPr>
        <a:xfrm flipV="1">
          <a:off x="464092" y="1829599"/>
          <a:ext cx="121253" cy="12283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EE6E74-79B1-4DBE-A5B9-B2E7AF616A74}">
      <dsp:nvSpPr>
        <dsp:cNvPr id="0" name=""/>
        <dsp:cNvSpPr/>
      </dsp:nvSpPr>
      <dsp:spPr>
        <a:xfrm>
          <a:off x="1290163" y="2790751"/>
          <a:ext cx="4467640" cy="2099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rtl="1">
            <a:lnSpc>
              <a:spcPct val="90000"/>
            </a:lnSpc>
            <a:spcBef>
              <a:spcPct val="0"/>
            </a:spcBef>
            <a:spcAft>
              <a:spcPct val="35000"/>
            </a:spcAft>
            <a:buNone/>
          </a:pPr>
          <a:r>
            <a:rPr lang="ar-MA" sz="4000" b="0" i="0" u="none" strike="noStrike" kern="0" cap="none" spc="0" baseline="0" dirty="0">
              <a:solidFill>
                <a:srgbClr val="C00000"/>
              </a:solidFill>
              <a:uFillTx/>
              <a:latin typeface="Calibri"/>
              <a:ea typeface=""/>
              <a:cs typeface="AL-Fares" pitchFamily="2"/>
            </a:rPr>
            <a:t>المحاور الأساسية</a:t>
          </a:r>
        </a:p>
      </dsp:txBody>
      <dsp:txXfrm>
        <a:off x="1290163" y="2790751"/>
        <a:ext cx="4467640" cy="2099515"/>
      </dsp:txXfrm>
    </dsp:sp>
    <dsp:sp modelId="{7EF8D8E6-ADEC-410D-B249-A063EA706155}">
      <dsp:nvSpPr>
        <dsp:cNvPr id="0" name=""/>
        <dsp:cNvSpPr/>
      </dsp:nvSpPr>
      <dsp:spPr>
        <a:xfrm>
          <a:off x="1524577" y="2491113"/>
          <a:ext cx="816312" cy="81652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EB01A4-4443-42D7-9B92-F5BF2E1CA981}">
      <dsp:nvSpPr>
        <dsp:cNvPr id="0" name=""/>
        <dsp:cNvSpPr/>
      </dsp:nvSpPr>
      <dsp:spPr>
        <a:xfrm rot="5400000">
          <a:off x="4753741" y="2503311"/>
          <a:ext cx="816523" cy="816312"/>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72596-E0F5-4B05-A98F-0D240DD6217D}">
      <dsp:nvSpPr>
        <dsp:cNvPr id="0" name=""/>
        <dsp:cNvSpPr/>
      </dsp:nvSpPr>
      <dsp:spPr>
        <a:xfrm rot="16200000">
          <a:off x="1524471" y="4373897"/>
          <a:ext cx="816523" cy="816312"/>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FEC87-E9C6-4998-B8E5-271042B9AFA4}">
      <dsp:nvSpPr>
        <dsp:cNvPr id="0" name=""/>
        <dsp:cNvSpPr/>
      </dsp:nvSpPr>
      <dsp:spPr>
        <a:xfrm rot="10800000">
          <a:off x="4730720" y="4373791"/>
          <a:ext cx="816312" cy="81652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2B0FA-F4A6-4259-B9B0-E38A3DA80365}">
      <dsp:nvSpPr>
        <dsp:cNvPr id="0" name=""/>
        <dsp:cNvSpPr/>
      </dsp:nvSpPr>
      <dsp:spPr>
        <a:xfrm>
          <a:off x="6867477" y="-949866"/>
          <a:ext cx="7390814" cy="7390814"/>
        </a:xfrm>
        <a:prstGeom prst="blockArc">
          <a:avLst>
            <a:gd name="adj1" fmla="val 8100000"/>
            <a:gd name="adj2" fmla="val 13500000"/>
            <a:gd name="adj3" fmla="val 292"/>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25C5D-CE44-4F84-9806-D66A3240CF32}">
      <dsp:nvSpPr>
        <dsp:cNvPr id="0" name=""/>
        <dsp:cNvSpPr/>
      </dsp:nvSpPr>
      <dsp:spPr>
        <a:xfrm>
          <a:off x="18452" y="252549"/>
          <a:ext cx="7531571" cy="5782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458868" bIns="91440" numCol="1" spcCol="1270" anchor="t" anchorCtr="0">
          <a:noAutofit/>
        </a:bodyPr>
        <a:lstStyle/>
        <a:p>
          <a:pPr marL="0" lvl="0" indent="0" algn="r" defTabSz="1600200" rtl="1">
            <a:lnSpc>
              <a:spcPct val="90000"/>
            </a:lnSpc>
            <a:spcBef>
              <a:spcPct val="0"/>
            </a:spcBef>
            <a:spcAft>
              <a:spcPct val="35000"/>
            </a:spcAft>
            <a:buNone/>
          </a:pPr>
          <a:r>
            <a:rPr lang="ar-MA" sz="3600" b="1" kern="1200" dirty="0">
              <a:solidFill>
                <a:schemeClr val="tx1">
                  <a:lumMod val="95000"/>
                  <a:lumOff val="5000"/>
                </a:schemeClr>
              </a:solidFill>
            </a:rPr>
            <a:t>مقدمة التحولات المجتمعية والشباب </a:t>
          </a:r>
          <a:endParaRPr lang="fr-FR" sz="3600" b="1" kern="1200" dirty="0">
            <a:solidFill>
              <a:schemeClr val="tx1">
                <a:lumMod val="95000"/>
                <a:lumOff val="5000"/>
              </a:schemeClr>
            </a:solidFill>
          </a:endParaRPr>
        </a:p>
      </dsp:txBody>
      <dsp:txXfrm>
        <a:off x="18452" y="252549"/>
        <a:ext cx="7531571" cy="578205"/>
      </dsp:txXfrm>
    </dsp:sp>
    <dsp:sp modelId="{BAE0B85D-9E03-40BA-8301-650FC4A0F9FD}">
      <dsp:nvSpPr>
        <dsp:cNvPr id="0" name=""/>
        <dsp:cNvSpPr/>
      </dsp:nvSpPr>
      <dsp:spPr>
        <a:xfrm>
          <a:off x="7247984" y="216897"/>
          <a:ext cx="722626" cy="72262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91FAC8-4964-42B0-9E32-E367FD8C5D3B}">
      <dsp:nvSpPr>
        <dsp:cNvPr id="0" name=""/>
        <dsp:cNvSpPr/>
      </dsp:nvSpPr>
      <dsp:spPr>
        <a:xfrm>
          <a:off x="35671" y="1141949"/>
          <a:ext cx="7056044" cy="62096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458868" bIns="91440" numCol="1" spcCol="1270" anchor="t" anchorCtr="0">
          <a:noAutofit/>
        </a:bodyPr>
        <a:lstStyle/>
        <a:p>
          <a:pPr marL="0" lvl="0" indent="0" algn="r" defTabSz="1600200">
            <a:lnSpc>
              <a:spcPct val="90000"/>
            </a:lnSpc>
            <a:spcBef>
              <a:spcPct val="0"/>
            </a:spcBef>
            <a:spcAft>
              <a:spcPct val="35000"/>
            </a:spcAft>
            <a:buNone/>
          </a:pPr>
          <a:r>
            <a:rPr lang="ar-MA" sz="3600" b="1" kern="1200" dirty="0">
              <a:solidFill>
                <a:schemeClr val="tx1">
                  <a:lumMod val="95000"/>
                  <a:lumOff val="5000"/>
                </a:schemeClr>
              </a:solidFill>
            </a:rPr>
            <a:t>الشباب في تحول سريع</a:t>
          </a:r>
          <a:r>
            <a:rPr lang="ar-MA" sz="3600" b="1" kern="1200" dirty="0"/>
            <a:t> </a:t>
          </a:r>
          <a:endParaRPr lang="fr-FR" sz="3600" b="1" kern="1200" dirty="0">
            <a:solidFill>
              <a:schemeClr val="tx1"/>
            </a:solidFill>
          </a:endParaRPr>
        </a:p>
      </dsp:txBody>
      <dsp:txXfrm>
        <a:off x="35671" y="1141949"/>
        <a:ext cx="7056044" cy="620967"/>
      </dsp:txXfrm>
    </dsp:sp>
    <dsp:sp modelId="{3771823F-0D07-4575-865A-F6305661FC8F}">
      <dsp:nvSpPr>
        <dsp:cNvPr id="0" name=""/>
        <dsp:cNvSpPr/>
      </dsp:nvSpPr>
      <dsp:spPr>
        <a:xfrm>
          <a:off x="6772456" y="1083939"/>
          <a:ext cx="722626" cy="722626"/>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506610-EA6B-4D89-9B51-65EE3B4DE11E}">
      <dsp:nvSpPr>
        <dsp:cNvPr id="0" name=""/>
        <dsp:cNvSpPr/>
      </dsp:nvSpPr>
      <dsp:spPr>
        <a:xfrm>
          <a:off x="36967" y="2030424"/>
          <a:ext cx="6838597" cy="5781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458868" bIns="91440" numCol="1" spcCol="1270" anchor="t" anchorCtr="0">
          <a:noAutofit/>
        </a:bodyPr>
        <a:lstStyle/>
        <a:p>
          <a:pPr marL="0" lvl="0" indent="0" algn="r" defTabSz="1600200">
            <a:lnSpc>
              <a:spcPct val="90000"/>
            </a:lnSpc>
            <a:spcBef>
              <a:spcPct val="0"/>
            </a:spcBef>
            <a:spcAft>
              <a:spcPct val="35000"/>
            </a:spcAft>
            <a:buNone/>
          </a:pPr>
          <a:r>
            <a:rPr lang="ar-MA" sz="3600" b="1" kern="1200" dirty="0">
              <a:solidFill>
                <a:schemeClr val="tx1">
                  <a:lumMod val="95000"/>
                  <a:lumOff val="5000"/>
                </a:schemeClr>
              </a:solidFill>
            </a:rPr>
            <a:t>الملامح الكبرى لوضعية الشباب بالمغرب</a:t>
          </a:r>
          <a:endParaRPr lang="fr-FR" sz="3600" b="1" kern="1200" dirty="0">
            <a:solidFill>
              <a:schemeClr val="tx1">
                <a:lumMod val="95000"/>
                <a:lumOff val="5000"/>
              </a:schemeClr>
            </a:solidFill>
          </a:endParaRPr>
        </a:p>
      </dsp:txBody>
      <dsp:txXfrm>
        <a:off x="36967" y="2030424"/>
        <a:ext cx="6838597" cy="578101"/>
      </dsp:txXfrm>
    </dsp:sp>
    <dsp:sp modelId="{F83E7484-3034-405F-A358-6A9CAA1A7C1D}">
      <dsp:nvSpPr>
        <dsp:cNvPr id="0" name=""/>
        <dsp:cNvSpPr/>
      </dsp:nvSpPr>
      <dsp:spPr>
        <a:xfrm>
          <a:off x="6555010" y="1950981"/>
          <a:ext cx="722626" cy="722626"/>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3E6318-8735-45B2-8F99-D7A5D94A8AA2}">
      <dsp:nvSpPr>
        <dsp:cNvPr id="0" name=""/>
        <dsp:cNvSpPr/>
      </dsp:nvSpPr>
      <dsp:spPr>
        <a:xfrm>
          <a:off x="36967" y="2896916"/>
          <a:ext cx="6838597" cy="5781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458868" bIns="91440" numCol="1" spcCol="1270" anchor="t" anchorCtr="0">
          <a:noAutofit/>
        </a:bodyPr>
        <a:lstStyle/>
        <a:p>
          <a:pPr marL="0" lvl="0" indent="0" algn="r" defTabSz="1600200">
            <a:lnSpc>
              <a:spcPct val="90000"/>
            </a:lnSpc>
            <a:spcBef>
              <a:spcPct val="0"/>
            </a:spcBef>
            <a:spcAft>
              <a:spcPct val="35000"/>
            </a:spcAft>
            <a:buNone/>
          </a:pPr>
          <a:r>
            <a:rPr lang="ar-MA" sz="3600" b="1" kern="1200" dirty="0">
              <a:solidFill>
                <a:schemeClr val="tx1">
                  <a:lumMod val="95000"/>
                  <a:lumOff val="5000"/>
                </a:schemeClr>
              </a:solidFill>
            </a:rPr>
            <a:t>ضرورة تنظيم الشباب النقابي </a:t>
          </a:r>
          <a:endParaRPr lang="fr-FR" sz="3600" b="1" kern="1200" dirty="0">
            <a:solidFill>
              <a:schemeClr val="tx1">
                <a:lumMod val="95000"/>
                <a:lumOff val="5000"/>
              </a:schemeClr>
            </a:solidFill>
          </a:endParaRPr>
        </a:p>
      </dsp:txBody>
      <dsp:txXfrm>
        <a:off x="36967" y="2896916"/>
        <a:ext cx="6838597" cy="578101"/>
      </dsp:txXfrm>
    </dsp:sp>
    <dsp:sp modelId="{DEB9AA56-34FB-4418-95F5-E8A125E751AD}">
      <dsp:nvSpPr>
        <dsp:cNvPr id="0" name=""/>
        <dsp:cNvSpPr/>
      </dsp:nvSpPr>
      <dsp:spPr>
        <a:xfrm>
          <a:off x="6555010" y="2817474"/>
          <a:ext cx="722626" cy="72262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770EE9-E9C1-4573-B580-A850825AAB1C}">
      <dsp:nvSpPr>
        <dsp:cNvPr id="0" name=""/>
        <dsp:cNvSpPr/>
      </dsp:nvSpPr>
      <dsp:spPr>
        <a:xfrm>
          <a:off x="35671" y="3763958"/>
          <a:ext cx="7056044" cy="57810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458868" bIns="81280" numCol="1" spcCol="1270" anchor="ctr" anchorCtr="0">
          <a:noAutofit/>
        </a:bodyPr>
        <a:lstStyle/>
        <a:p>
          <a:pPr marL="0" lvl="0" indent="0" algn="r" defTabSz="1422400">
            <a:lnSpc>
              <a:spcPct val="90000"/>
            </a:lnSpc>
            <a:spcBef>
              <a:spcPct val="0"/>
            </a:spcBef>
            <a:spcAft>
              <a:spcPct val="35000"/>
            </a:spcAft>
            <a:buNone/>
          </a:pPr>
          <a:r>
            <a:rPr lang="ar-MA" sz="3200" b="1" kern="1200" dirty="0">
              <a:solidFill>
                <a:schemeClr val="tx1">
                  <a:lumMod val="95000"/>
                  <a:lumOff val="5000"/>
                </a:schemeClr>
              </a:solidFill>
            </a:rPr>
            <a:t>السكرتارية الوطنية للشباب ـ المهام، البرنامج ـ</a:t>
          </a:r>
          <a:endParaRPr lang="fr-FR" sz="3200" b="1" kern="1200" dirty="0">
            <a:solidFill>
              <a:schemeClr val="tx1">
                <a:lumMod val="95000"/>
                <a:lumOff val="5000"/>
              </a:schemeClr>
            </a:solidFill>
          </a:endParaRPr>
        </a:p>
      </dsp:txBody>
      <dsp:txXfrm>
        <a:off x="35671" y="3763958"/>
        <a:ext cx="7056044" cy="578101"/>
      </dsp:txXfrm>
    </dsp:sp>
    <dsp:sp modelId="{5F894AB9-A4E3-4B4A-B3FD-A3EE1D77892D}">
      <dsp:nvSpPr>
        <dsp:cNvPr id="0" name=""/>
        <dsp:cNvSpPr/>
      </dsp:nvSpPr>
      <dsp:spPr>
        <a:xfrm>
          <a:off x="6772456" y="3684516"/>
          <a:ext cx="722626" cy="722626"/>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1557EC-B312-4550-88F5-F4577776ED39}">
      <dsp:nvSpPr>
        <dsp:cNvPr id="0" name=""/>
        <dsp:cNvSpPr/>
      </dsp:nvSpPr>
      <dsp:spPr>
        <a:xfrm>
          <a:off x="32837" y="4639304"/>
          <a:ext cx="7531571" cy="561492"/>
        </a:xfrm>
        <a:prstGeom prst="rect">
          <a:avLst/>
        </a:prstGeom>
        <a:solidFill>
          <a:srgbClr val="C6BA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458868" bIns="81280" numCol="1" spcCol="1270" anchor="ctr" anchorCtr="0">
          <a:noAutofit/>
        </a:bodyPr>
        <a:lstStyle/>
        <a:p>
          <a:pPr marL="0" lvl="0" indent="0" algn="r" defTabSz="1422400">
            <a:lnSpc>
              <a:spcPct val="90000"/>
            </a:lnSpc>
            <a:spcBef>
              <a:spcPct val="0"/>
            </a:spcBef>
            <a:spcAft>
              <a:spcPct val="35000"/>
            </a:spcAft>
            <a:buNone/>
          </a:pPr>
          <a:r>
            <a:rPr lang="ar-MA" sz="3200" b="1" kern="1200" dirty="0">
              <a:solidFill>
                <a:schemeClr val="tx1">
                  <a:lumMod val="95000"/>
                  <a:lumOff val="5000"/>
                </a:schemeClr>
              </a:solidFill>
            </a:rPr>
            <a:t>السكرتارية المحلية للشباب </a:t>
          </a:r>
          <a:r>
            <a:rPr lang="ar-MA" sz="3000" b="1" kern="1200" dirty="0">
              <a:solidFill>
                <a:schemeClr val="tx1">
                  <a:lumMod val="95000"/>
                  <a:lumOff val="5000"/>
                </a:schemeClr>
              </a:solidFill>
            </a:rPr>
            <a:t>ـ التدبير الوظيفي، الهيكلة ـ</a:t>
          </a:r>
          <a:endParaRPr lang="fr-FR" sz="3000" b="1" kern="1200" dirty="0">
            <a:solidFill>
              <a:schemeClr val="tx1">
                <a:lumMod val="95000"/>
                <a:lumOff val="5000"/>
              </a:schemeClr>
            </a:solidFill>
          </a:endParaRPr>
        </a:p>
      </dsp:txBody>
      <dsp:txXfrm>
        <a:off x="32837" y="4639304"/>
        <a:ext cx="7531571" cy="561492"/>
      </dsp:txXfrm>
    </dsp:sp>
    <dsp:sp modelId="{0CC2B3C8-B439-437B-BC24-1A174B8F626E}">
      <dsp:nvSpPr>
        <dsp:cNvPr id="0" name=""/>
        <dsp:cNvSpPr/>
      </dsp:nvSpPr>
      <dsp:spPr>
        <a:xfrm>
          <a:off x="7247984" y="4551557"/>
          <a:ext cx="722626" cy="72262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071CC-27D5-4D05-BC61-A6A60018B793}">
      <dsp:nvSpPr>
        <dsp:cNvPr id="0" name=""/>
        <dsp:cNvSpPr/>
      </dsp:nvSpPr>
      <dsp:spPr>
        <a:xfrm>
          <a:off x="3008" y="2324011"/>
          <a:ext cx="792937" cy="792937"/>
        </a:xfrm>
        <a:prstGeom prst="donut">
          <a:avLst>
            <a:gd name="adj" fmla="val 2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664234E-E279-4C6A-A1D7-D315CD17F5E4}">
      <dsp:nvSpPr>
        <dsp:cNvPr id="0" name=""/>
        <dsp:cNvSpPr/>
      </dsp:nvSpPr>
      <dsp:spPr>
        <a:xfrm rot="17700000">
          <a:off x="120597" y="1446102"/>
          <a:ext cx="1204449" cy="561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ctr" defTabSz="889000">
            <a:lnSpc>
              <a:spcPct val="90000"/>
            </a:lnSpc>
            <a:spcBef>
              <a:spcPct val="0"/>
            </a:spcBef>
            <a:spcAft>
              <a:spcPct val="35000"/>
            </a:spcAft>
            <a:buNone/>
          </a:pPr>
          <a:r>
            <a:rPr lang="ar-MA" sz="2000" b="1" kern="1200" dirty="0"/>
            <a:t>تصميم برنامج عمل</a:t>
          </a:r>
          <a:endParaRPr lang="en-US" sz="2000" b="1" kern="1200" dirty="0"/>
        </a:p>
      </dsp:txBody>
      <dsp:txXfrm>
        <a:off x="120597" y="1446102"/>
        <a:ext cx="1204449" cy="561644"/>
      </dsp:txXfrm>
    </dsp:sp>
    <dsp:sp modelId="{85C74CD8-D6D7-4E15-A135-BEA217AB180A}">
      <dsp:nvSpPr>
        <dsp:cNvPr id="0" name=""/>
        <dsp:cNvSpPr/>
      </dsp:nvSpPr>
      <dsp:spPr>
        <a:xfrm>
          <a:off x="1081817" y="2503943"/>
          <a:ext cx="411584" cy="41158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E4C5CF-52D3-4241-9A15-4AAED6975EA5}">
      <dsp:nvSpPr>
        <dsp:cNvPr id="0" name=""/>
        <dsp:cNvSpPr/>
      </dsp:nvSpPr>
      <dsp:spPr>
        <a:xfrm rot="17700000">
          <a:off x="72680" y="3359192"/>
          <a:ext cx="1499511" cy="69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من والى الشباب</a:t>
          </a:r>
          <a:endParaRPr lang="en-US" sz="2000" b="1" kern="1200" dirty="0"/>
        </a:p>
      </dsp:txBody>
      <dsp:txXfrm>
        <a:off x="72680" y="3359192"/>
        <a:ext cx="1499511" cy="699233"/>
      </dsp:txXfrm>
    </dsp:sp>
    <dsp:sp modelId="{12FE87B2-8D45-41F7-8CC4-FC7DFA6B4913}">
      <dsp:nvSpPr>
        <dsp:cNvPr id="0" name=""/>
        <dsp:cNvSpPr/>
      </dsp:nvSpPr>
      <dsp:spPr>
        <a:xfrm rot="17700000">
          <a:off x="1254741" y="1522078"/>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CC69F2B7-1DBA-45CA-96E1-BF4788664D3E}">
      <dsp:nvSpPr>
        <dsp:cNvPr id="0" name=""/>
        <dsp:cNvSpPr/>
      </dsp:nvSpPr>
      <dsp:spPr>
        <a:xfrm>
          <a:off x="1814689" y="2500905"/>
          <a:ext cx="411584" cy="411584"/>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1EC1A27-D7E1-4347-AAAC-FB7603D783EC}">
      <dsp:nvSpPr>
        <dsp:cNvPr id="0" name=""/>
        <dsp:cNvSpPr/>
      </dsp:nvSpPr>
      <dsp:spPr>
        <a:xfrm rot="17700000">
          <a:off x="1015204" y="3282316"/>
          <a:ext cx="1250064" cy="824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الحاجيات</a:t>
          </a:r>
          <a:r>
            <a:rPr lang="ar-MA" sz="2400" b="1" kern="1200" dirty="0"/>
            <a:t> </a:t>
          </a:r>
          <a:r>
            <a:rPr lang="ar-MA" sz="2000" b="1" kern="1200" dirty="0"/>
            <a:t>والتطلعات</a:t>
          </a:r>
          <a:endParaRPr lang="en-US" sz="2400" b="1" kern="1200" dirty="0"/>
        </a:p>
      </dsp:txBody>
      <dsp:txXfrm>
        <a:off x="1015204" y="3282316"/>
        <a:ext cx="1250064" cy="824570"/>
      </dsp:txXfrm>
    </dsp:sp>
    <dsp:sp modelId="{420E545B-465D-42AE-9D30-B109B0DAECEA}">
      <dsp:nvSpPr>
        <dsp:cNvPr id="0" name=""/>
        <dsp:cNvSpPr/>
      </dsp:nvSpPr>
      <dsp:spPr>
        <a:xfrm rot="17700000">
          <a:off x="1997310" y="1674841"/>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4FC83D1F-90F7-47E6-8056-8FC035188B5A}">
      <dsp:nvSpPr>
        <dsp:cNvPr id="0" name=""/>
        <dsp:cNvSpPr/>
      </dsp:nvSpPr>
      <dsp:spPr>
        <a:xfrm>
          <a:off x="2422256" y="2324011"/>
          <a:ext cx="792937" cy="792937"/>
        </a:xfrm>
        <a:prstGeom prst="donut">
          <a:avLst>
            <a:gd name="adj" fmla="val 2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076A77-F5CD-4546-981B-F9F04E3832E4}">
      <dsp:nvSpPr>
        <dsp:cNvPr id="0" name=""/>
        <dsp:cNvSpPr/>
      </dsp:nvSpPr>
      <dsp:spPr>
        <a:xfrm rot="17700000">
          <a:off x="2660132" y="1431218"/>
          <a:ext cx="1202945" cy="724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ctr" defTabSz="889000">
            <a:lnSpc>
              <a:spcPct val="90000"/>
            </a:lnSpc>
            <a:spcBef>
              <a:spcPct val="0"/>
            </a:spcBef>
            <a:spcAft>
              <a:spcPct val="35000"/>
            </a:spcAft>
            <a:buNone/>
          </a:pPr>
          <a:r>
            <a:rPr lang="ar-MA" sz="2000" b="1" kern="1200" dirty="0"/>
            <a:t>وفق القدرات والمؤهلات</a:t>
          </a:r>
          <a:endParaRPr lang="en-US" sz="2000" b="1" kern="1200" dirty="0"/>
        </a:p>
      </dsp:txBody>
      <dsp:txXfrm>
        <a:off x="2660132" y="1431218"/>
        <a:ext cx="1202945" cy="724456"/>
      </dsp:txXfrm>
    </dsp:sp>
    <dsp:sp modelId="{337BA3F5-8E00-4542-855D-FF86364DDD1F}">
      <dsp:nvSpPr>
        <dsp:cNvPr id="0" name=""/>
        <dsp:cNvSpPr/>
      </dsp:nvSpPr>
      <dsp:spPr>
        <a:xfrm>
          <a:off x="3419456" y="2517392"/>
          <a:ext cx="411584" cy="411584"/>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BE9C061-9FFC-4395-9D0D-5BBF34938CD3}">
      <dsp:nvSpPr>
        <dsp:cNvPr id="0" name=""/>
        <dsp:cNvSpPr/>
      </dsp:nvSpPr>
      <dsp:spPr>
        <a:xfrm rot="17700000">
          <a:off x="2555129" y="3251356"/>
          <a:ext cx="1279447" cy="596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توسيع المشاركة</a:t>
          </a:r>
          <a:endParaRPr lang="en-US" sz="2000" b="1" kern="1200" dirty="0"/>
        </a:p>
      </dsp:txBody>
      <dsp:txXfrm>
        <a:off x="2555129" y="3251356"/>
        <a:ext cx="1279447" cy="596615"/>
      </dsp:txXfrm>
    </dsp:sp>
    <dsp:sp modelId="{FAA5AC92-707E-4CE6-BBF4-1C181A808A2D}">
      <dsp:nvSpPr>
        <dsp:cNvPr id="0" name=""/>
        <dsp:cNvSpPr/>
      </dsp:nvSpPr>
      <dsp:spPr>
        <a:xfrm rot="17700000">
          <a:off x="3654447" y="1233268"/>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1E08D155-E404-438F-8F0B-1D1BCEC7EC3C}">
      <dsp:nvSpPr>
        <dsp:cNvPr id="0" name=""/>
        <dsp:cNvSpPr/>
      </dsp:nvSpPr>
      <dsp:spPr>
        <a:xfrm>
          <a:off x="4145064" y="2527083"/>
          <a:ext cx="411584" cy="411584"/>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61B502C-FA7C-4DE3-8BDA-AF6E6655CD3F}">
      <dsp:nvSpPr>
        <dsp:cNvPr id="0" name=""/>
        <dsp:cNvSpPr/>
      </dsp:nvSpPr>
      <dsp:spPr>
        <a:xfrm rot="17700000">
          <a:off x="3278682" y="3402445"/>
          <a:ext cx="1505763" cy="70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تحسين بنية الاستقبال</a:t>
          </a:r>
          <a:endParaRPr lang="en-US" sz="2000" b="1" kern="1200" dirty="0"/>
        </a:p>
      </dsp:txBody>
      <dsp:txXfrm>
        <a:off x="3278682" y="3402445"/>
        <a:ext cx="1505763" cy="702149"/>
      </dsp:txXfrm>
    </dsp:sp>
    <dsp:sp modelId="{A9C8490A-40D0-47EE-AFB9-2047FBAFA09D}">
      <dsp:nvSpPr>
        <dsp:cNvPr id="0" name=""/>
        <dsp:cNvSpPr/>
      </dsp:nvSpPr>
      <dsp:spPr>
        <a:xfrm rot="17700000">
          <a:off x="4395572" y="1454414"/>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27298216-8A3D-443C-A7D3-EA7C2FEEAD8F}">
      <dsp:nvSpPr>
        <dsp:cNvPr id="0" name=""/>
        <dsp:cNvSpPr/>
      </dsp:nvSpPr>
      <dsp:spPr>
        <a:xfrm>
          <a:off x="4820518" y="2324011"/>
          <a:ext cx="792937" cy="792937"/>
        </a:xfrm>
        <a:prstGeom prst="donut">
          <a:avLst>
            <a:gd name="adj" fmla="val 2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96F815D-A0F6-4BF2-83E5-09D1B323F309}">
      <dsp:nvSpPr>
        <dsp:cNvPr id="0" name=""/>
        <dsp:cNvSpPr/>
      </dsp:nvSpPr>
      <dsp:spPr>
        <a:xfrm rot="17700000">
          <a:off x="4916503" y="1360148"/>
          <a:ext cx="1379957" cy="6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ctr" defTabSz="889000">
            <a:lnSpc>
              <a:spcPct val="90000"/>
            </a:lnSpc>
            <a:spcBef>
              <a:spcPct val="0"/>
            </a:spcBef>
            <a:spcAft>
              <a:spcPct val="35000"/>
            </a:spcAft>
            <a:buNone/>
          </a:pPr>
          <a:r>
            <a:rPr lang="ar-MA" sz="2000" b="1" kern="1200"/>
            <a:t>استحضار عناصر الاختلال</a:t>
          </a:r>
          <a:endParaRPr lang="en-US" sz="2000" b="1" kern="1200" dirty="0"/>
        </a:p>
      </dsp:txBody>
      <dsp:txXfrm>
        <a:off x="4916503" y="1360148"/>
        <a:ext cx="1379957" cy="643484"/>
      </dsp:txXfrm>
    </dsp:sp>
    <dsp:sp modelId="{A6BB2DF6-74AC-4CA4-AC73-8EEDACC88DE8}">
      <dsp:nvSpPr>
        <dsp:cNvPr id="0" name=""/>
        <dsp:cNvSpPr/>
      </dsp:nvSpPr>
      <dsp:spPr>
        <a:xfrm>
          <a:off x="5802301" y="2527610"/>
          <a:ext cx="411584" cy="41158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94AE6E8-0DAF-40EE-9B84-6708F65C98A6}">
      <dsp:nvSpPr>
        <dsp:cNvPr id="0" name=""/>
        <dsp:cNvSpPr/>
      </dsp:nvSpPr>
      <dsp:spPr>
        <a:xfrm rot="17700000">
          <a:off x="5187139" y="3345110"/>
          <a:ext cx="1039289" cy="48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ctr" defTabSz="889000" rtl="1">
            <a:lnSpc>
              <a:spcPct val="90000"/>
            </a:lnSpc>
            <a:spcBef>
              <a:spcPct val="0"/>
            </a:spcBef>
            <a:spcAft>
              <a:spcPct val="35000"/>
            </a:spcAft>
            <a:buNone/>
          </a:pPr>
          <a:r>
            <a:rPr lang="ar-MA" sz="2000" b="1" kern="1200" dirty="0"/>
            <a:t>البناء الديمقراطي</a:t>
          </a:r>
          <a:endParaRPr lang="en-US" sz="2000" b="1" kern="1200" dirty="0"/>
        </a:p>
      </dsp:txBody>
      <dsp:txXfrm>
        <a:off x="5187139" y="3345110"/>
        <a:ext cx="1039289" cy="484628"/>
      </dsp:txXfrm>
    </dsp:sp>
    <dsp:sp modelId="{50F3E9B5-8FFF-43BB-8D0C-318D4784FE55}">
      <dsp:nvSpPr>
        <dsp:cNvPr id="0" name=""/>
        <dsp:cNvSpPr/>
      </dsp:nvSpPr>
      <dsp:spPr>
        <a:xfrm rot="17700000">
          <a:off x="5951925" y="1761592"/>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C36CB053-F933-4F8A-8DCC-BA7B963D99C2}">
      <dsp:nvSpPr>
        <dsp:cNvPr id="0" name=""/>
        <dsp:cNvSpPr/>
      </dsp:nvSpPr>
      <dsp:spPr>
        <a:xfrm>
          <a:off x="6486983" y="2530071"/>
          <a:ext cx="411584" cy="41158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52ABB7E-E42C-4803-BC1E-BEE3E9DE2F22}">
      <dsp:nvSpPr>
        <dsp:cNvPr id="0" name=""/>
        <dsp:cNvSpPr/>
      </dsp:nvSpPr>
      <dsp:spPr>
        <a:xfrm rot="17700000">
          <a:off x="6259086" y="1697270"/>
          <a:ext cx="1283049" cy="656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الاهتزازات الاقتصادية</a:t>
          </a:r>
          <a:endParaRPr lang="fr-FR" sz="2000" b="1" kern="1200" dirty="0"/>
        </a:p>
      </dsp:txBody>
      <dsp:txXfrm>
        <a:off x="6259086" y="1697270"/>
        <a:ext cx="1283049" cy="656069"/>
      </dsp:txXfrm>
    </dsp:sp>
    <dsp:sp modelId="{62797670-91C8-4DDF-91AB-971300338AEE}">
      <dsp:nvSpPr>
        <dsp:cNvPr id="0" name=""/>
        <dsp:cNvSpPr/>
      </dsp:nvSpPr>
      <dsp:spPr>
        <a:xfrm rot="17700000">
          <a:off x="6625107" y="1695500"/>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26C0B47C-8C55-4620-8028-09030FA1CF1E}">
      <dsp:nvSpPr>
        <dsp:cNvPr id="0" name=""/>
        <dsp:cNvSpPr/>
      </dsp:nvSpPr>
      <dsp:spPr>
        <a:xfrm>
          <a:off x="7089317" y="2514687"/>
          <a:ext cx="411584" cy="411584"/>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0F28B9D-03E1-4EF3-8F20-F7442CD1B3BC}">
      <dsp:nvSpPr>
        <dsp:cNvPr id="0" name=""/>
        <dsp:cNvSpPr/>
      </dsp:nvSpPr>
      <dsp:spPr>
        <a:xfrm rot="17700000">
          <a:off x="6615489" y="3357399"/>
          <a:ext cx="852684" cy="41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الهشاشة</a:t>
          </a:r>
          <a:endParaRPr lang="en-US" sz="2000" b="1" kern="1200" dirty="0"/>
        </a:p>
      </dsp:txBody>
      <dsp:txXfrm>
        <a:off x="6615489" y="3357399"/>
        <a:ext cx="852684" cy="411132"/>
      </dsp:txXfrm>
    </dsp:sp>
    <dsp:sp modelId="{863DA928-E428-4B9B-A5EE-280A80BCB975}">
      <dsp:nvSpPr>
        <dsp:cNvPr id="0" name=""/>
        <dsp:cNvSpPr/>
      </dsp:nvSpPr>
      <dsp:spPr>
        <a:xfrm rot="17700000">
          <a:off x="7096355" y="1942278"/>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8C165648-10A6-46CC-88D2-E2C3C2BCF2D2}">
      <dsp:nvSpPr>
        <dsp:cNvPr id="0" name=""/>
        <dsp:cNvSpPr/>
      </dsp:nvSpPr>
      <dsp:spPr>
        <a:xfrm>
          <a:off x="6971019" y="252923"/>
          <a:ext cx="792937" cy="792937"/>
        </a:xfrm>
        <a:prstGeom prst="donut">
          <a:avLst>
            <a:gd name="adj" fmla="val 20000"/>
          </a:avLst>
        </a:prstGeom>
        <a:noFill/>
        <a:ln>
          <a:noFill/>
        </a:ln>
        <a:effectLst/>
      </dsp:spPr>
      <dsp:style>
        <a:lnRef idx="0">
          <a:scrgbClr r="0" g="0" b="0"/>
        </a:lnRef>
        <a:fillRef idx="3">
          <a:scrgbClr r="0" g="0" b="0"/>
        </a:fillRef>
        <a:effectRef idx="2">
          <a:scrgbClr r="0" g="0" b="0"/>
        </a:effectRef>
        <a:fontRef idx="minor">
          <a:schemeClr val="lt1"/>
        </a:fontRef>
      </dsp:style>
    </dsp:sp>
    <dsp:sp modelId="{7594CA56-6367-40E6-9C58-1AE8DEC03E1D}">
      <dsp:nvSpPr>
        <dsp:cNvPr id="0" name=""/>
        <dsp:cNvSpPr/>
      </dsp:nvSpPr>
      <dsp:spPr>
        <a:xfrm rot="17700000">
          <a:off x="7602311" y="1536486"/>
          <a:ext cx="1299022" cy="64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ctr" defTabSz="889000" rtl="1">
            <a:lnSpc>
              <a:spcPct val="90000"/>
            </a:lnSpc>
            <a:spcBef>
              <a:spcPct val="0"/>
            </a:spcBef>
            <a:spcAft>
              <a:spcPct val="35000"/>
            </a:spcAft>
            <a:buNone/>
          </a:pPr>
          <a:r>
            <a:rPr lang="ar-MA" sz="2000" b="1" kern="1200" dirty="0"/>
            <a:t>الحركات الاجتماعية</a:t>
          </a:r>
          <a:endParaRPr lang="en-US" sz="2000" b="1" kern="1200" dirty="0"/>
        </a:p>
      </dsp:txBody>
      <dsp:txXfrm>
        <a:off x="7602311" y="1536486"/>
        <a:ext cx="1299022" cy="646024"/>
      </dsp:txXfrm>
    </dsp:sp>
    <dsp:sp modelId="{401E4CE7-806C-4E2B-8185-C0D1C0F7D298}">
      <dsp:nvSpPr>
        <dsp:cNvPr id="0" name=""/>
        <dsp:cNvSpPr/>
      </dsp:nvSpPr>
      <dsp:spPr>
        <a:xfrm>
          <a:off x="8346926" y="2511584"/>
          <a:ext cx="411584" cy="411584"/>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AD609B-45F3-4CB0-A10A-B66C20CA751B}">
      <dsp:nvSpPr>
        <dsp:cNvPr id="0" name=""/>
        <dsp:cNvSpPr/>
      </dsp:nvSpPr>
      <dsp:spPr>
        <a:xfrm rot="17700000">
          <a:off x="7905937" y="3278533"/>
          <a:ext cx="852684" cy="41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البطالة </a:t>
          </a:r>
          <a:endParaRPr lang="en-US" sz="2000" b="1" kern="1200" dirty="0"/>
        </a:p>
      </dsp:txBody>
      <dsp:txXfrm>
        <a:off x="7905937" y="3278533"/>
        <a:ext cx="852684" cy="411132"/>
      </dsp:txXfrm>
    </dsp:sp>
    <dsp:sp modelId="{7B3A8E9F-9F6E-4E45-96A1-4D52899C975A}">
      <dsp:nvSpPr>
        <dsp:cNvPr id="0" name=""/>
        <dsp:cNvSpPr/>
      </dsp:nvSpPr>
      <dsp:spPr>
        <a:xfrm rot="17700000">
          <a:off x="8564021" y="1942278"/>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38A0938A-02F7-42F0-8F98-E65B5B0AEE2D}">
      <dsp:nvSpPr>
        <dsp:cNvPr id="0" name=""/>
        <dsp:cNvSpPr/>
      </dsp:nvSpPr>
      <dsp:spPr>
        <a:xfrm>
          <a:off x="8929183" y="2514687"/>
          <a:ext cx="411584" cy="411584"/>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5EB24A2-2A4A-4870-9AD0-FBAA9E5288E3}">
      <dsp:nvSpPr>
        <dsp:cNvPr id="0" name=""/>
        <dsp:cNvSpPr/>
      </dsp:nvSpPr>
      <dsp:spPr>
        <a:xfrm rot="17700000">
          <a:off x="8446802" y="3295665"/>
          <a:ext cx="852684" cy="41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الهجرة</a:t>
          </a:r>
          <a:endParaRPr lang="en-US" sz="2000" b="1" kern="1200" dirty="0"/>
        </a:p>
      </dsp:txBody>
      <dsp:txXfrm>
        <a:off x="8446802" y="3295665"/>
        <a:ext cx="852684" cy="411132"/>
      </dsp:txXfrm>
    </dsp:sp>
    <dsp:sp modelId="{88371175-7DE6-4191-96E5-8875A67CC0E8}">
      <dsp:nvSpPr>
        <dsp:cNvPr id="0" name=""/>
        <dsp:cNvSpPr/>
      </dsp:nvSpPr>
      <dsp:spPr>
        <a:xfrm rot="17700000">
          <a:off x="9035269" y="1942278"/>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603AF7F1-DA00-4C83-853D-C1879D0658E2}">
      <dsp:nvSpPr>
        <dsp:cNvPr id="0" name=""/>
        <dsp:cNvSpPr/>
      </dsp:nvSpPr>
      <dsp:spPr>
        <a:xfrm>
          <a:off x="10625254" y="2359883"/>
          <a:ext cx="792937" cy="792937"/>
        </a:xfrm>
        <a:prstGeom prst="donut">
          <a:avLst>
            <a:gd name="adj" fmla="val 2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7F01860-AD44-4D87-A7AB-35AE04027D15}">
      <dsp:nvSpPr>
        <dsp:cNvPr id="0" name=""/>
        <dsp:cNvSpPr/>
      </dsp:nvSpPr>
      <dsp:spPr>
        <a:xfrm rot="17700000">
          <a:off x="10503965" y="1277077"/>
          <a:ext cx="1266132" cy="751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ctr" defTabSz="889000" rtl="1">
            <a:lnSpc>
              <a:spcPct val="90000"/>
            </a:lnSpc>
            <a:spcBef>
              <a:spcPct val="0"/>
            </a:spcBef>
            <a:spcAft>
              <a:spcPct val="35000"/>
            </a:spcAft>
            <a:buNone/>
          </a:pPr>
          <a:r>
            <a:rPr lang="ar-MA" sz="2000" b="1" kern="1200" dirty="0"/>
            <a:t>الإجابة على أسباب العزوف</a:t>
          </a:r>
          <a:endParaRPr lang="en-US" sz="2000" b="1" kern="1200" dirty="0"/>
        </a:p>
      </dsp:txBody>
      <dsp:txXfrm>
        <a:off x="10503965" y="1277077"/>
        <a:ext cx="1266132" cy="751791"/>
      </dsp:txXfrm>
    </dsp:sp>
    <dsp:sp modelId="{4C110B47-4FEC-4202-9223-7346B9CAAE74}">
      <dsp:nvSpPr>
        <dsp:cNvPr id="0" name=""/>
        <dsp:cNvSpPr/>
      </dsp:nvSpPr>
      <dsp:spPr>
        <a:xfrm>
          <a:off x="9541878" y="2548071"/>
          <a:ext cx="411584" cy="41158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3057B98-CAC9-4108-8178-238652829112}">
      <dsp:nvSpPr>
        <dsp:cNvPr id="0" name=""/>
        <dsp:cNvSpPr/>
      </dsp:nvSpPr>
      <dsp:spPr>
        <a:xfrm rot="17700000">
          <a:off x="9173856" y="3190873"/>
          <a:ext cx="852684" cy="41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التطرف</a:t>
          </a:r>
          <a:endParaRPr lang="en-US" sz="2000" b="1" kern="1200" dirty="0"/>
        </a:p>
      </dsp:txBody>
      <dsp:txXfrm>
        <a:off x="9173856" y="3190873"/>
        <a:ext cx="852684" cy="411132"/>
      </dsp:txXfrm>
    </dsp:sp>
    <dsp:sp modelId="{BEF646DC-9B00-4B6F-A0F0-E027E9D549B0}">
      <dsp:nvSpPr>
        <dsp:cNvPr id="0" name=""/>
        <dsp:cNvSpPr/>
      </dsp:nvSpPr>
      <dsp:spPr>
        <a:xfrm rot="17700000">
          <a:off x="10543914" y="1942278"/>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 modelId="{EAC406BD-361F-4A0E-82E4-15860F059684}">
      <dsp:nvSpPr>
        <dsp:cNvPr id="0" name=""/>
        <dsp:cNvSpPr/>
      </dsp:nvSpPr>
      <dsp:spPr>
        <a:xfrm>
          <a:off x="10108700" y="2571313"/>
          <a:ext cx="411584" cy="41158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446A10F-DE36-4F98-AACB-9A6875AAF75E}">
      <dsp:nvSpPr>
        <dsp:cNvPr id="0" name=""/>
        <dsp:cNvSpPr/>
      </dsp:nvSpPr>
      <dsp:spPr>
        <a:xfrm rot="17700000">
          <a:off x="9718790" y="3358118"/>
          <a:ext cx="852684" cy="41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800" bIns="0" numCol="1" spcCol="1270" anchor="ctr" anchorCtr="0">
          <a:noAutofit/>
        </a:bodyPr>
        <a:lstStyle/>
        <a:p>
          <a:pPr marL="0" lvl="0" indent="0" algn="r" defTabSz="889000">
            <a:lnSpc>
              <a:spcPct val="90000"/>
            </a:lnSpc>
            <a:spcBef>
              <a:spcPct val="0"/>
            </a:spcBef>
            <a:spcAft>
              <a:spcPct val="35000"/>
            </a:spcAft>
            <a:buNone/>
          </a:pPr>
          <a:r>
            <a:rPr lang="ar-MA" sz="2000" b="1" kern="1200" dirty="0"/>
            <a:t>الإرهاب</a:t>
          </a:r>
        </a:p>
        <a:p>
          <a:pPr marL="0" lvl="0" indent="0" algn="r" defTabSz="889000">
            <a:lnSpc>
              <a:spcPct val="90000"/>
            </a:lnSpc>
            <a:spcBef>
              <a:spcPct val="0"/>
            </a:spcBef>
            <a:spcAft>
              <a:spcPct val="35000"/>
            </a:spcAft>
            <a:buNone/>
          </a:pPr>
          <a:endParaRPr lang="en-US" sz="2000" b="1" kern="1200" dirty="0"/>
        </a:p>
      </dsp:txBody>
      <dsp:txXfrm>
        <a:off x="9718790" y="3358118"/>
        <a:ext cx="852684" cy="411132"/>
      </dsp:txXfrm>
    </dsp:sp>
    <dsp:sp modelId="{294A5119-164A-4028-B297-232909693C58}">
      <dsp:nvSpPr>
        <dsp:cNvPr id="0" name=""/>
        <dsp:cNvSpPr/>
      </dsp:nvSpPr>
      <dsp:spPr>
        <a:xfrm rot="17700000">
          <a:off x="11015162" y="1942278"/>
          <a:ext cx="852684" cy="41113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514A40"/>
              </a:solidFill>
              <a:uFillTx/>
              <a:latin typeface="Cambria"/>
              <a:ea typeface=""/>
              <a:cs typeface=""/>
            </a:endParaRPr>
          </a:p>
        </p:txBody>
      </p:sp>
      <p:sp>
        <p:nvSpPr>
          <p:cNvPr id="3" name="Date Placeholder 2"/>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40947BE-BCBC-42FD-A397-0F18D8454CB8}" type="datetime1">
              <a:rPr lang="en-US" sz="1200" b="0" i="0" u="none" strike="noStrike" kern="1200" cap="none" spc="0" baseline="0">
                <a:solidFill>
                  <a:srgbClr val="514A40"/>
                </a:solidFill>
                <a:uFillTx/>
                <a:latin typeface="Cambria"/>
                <a:ea typeface=""/>
                <a:cs typeface=""/>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11/12/2019</a:t>
            </a:fld>
            <a:endParaRPr lang="en-US" sz="1200" b="0" i="0" u="none" strike="noStrike" kern="1200" cap="none" spc="0" baseline="0">
              <a:solidFill>
                <a:srgbClr val="514A40"/>
              </a:solidFill>
              <a:uFillTx/>
              <a:latin typeface="Cambria"/>
              <a:ea typeface=""/>
              <a:cs typeface=""/>
            </a:endParaRPr>
          </a:p>
        </p:txBody>
      </p:sp>
      <p:sp>
        <p:nvSpPr>
          <p:cNvPr id="4" name="Footer Placeholder 3"/>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514A40"/>
              </a:solidFill>
              <a:uFillTx/>
              <a:latin typeface="Cambria"/>
              <a:ea typeface=""/>
              <a:cs typeface=""/>
            </a:endParaRPr>
          </a:p>
        </p:txBody>
      </p:sp>
      <p:sp>
        <p:nvSpPr>
          <p:cNvPr id="5" name="Slide Number Placeholder 4"/>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095471E-8F35-4C15-9CBF-D64ECC30C983}" type="slidenum">
              <a:t>‹N°›</a:t>
            </a:fld>
            <a:endParaRPr lang="en-US" sz="1200" b="0" i="0" u="none" strike="noStrike" kern="1200" cap="none" spc="0" baseline="0">
              <a:solidFill>
                <a:srgbClr val="514A40"/>
              </a:solidFill>
              <a:uFillTx/>
              <a:latin typeface="Cambria"/>
              <a:ea typeface=""/>
              <a:cs typeface=""/>
            </a:endParaRPr>
          </a:p>
        </p:txBody>
      </p:sp>
    </p:spTree>
    <p:extLst>
      <p:ext uri="{BB962C8B-B14F-4D97-AF65-F5344CB8AC3E}">
        <p14:creationId xmlns:p14="http://schemas.microsoft.com/office/powerpoint/2010/main" val="28918044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stStyle>
          <a:p>
            <a:pPr lvl="0"/>
            <a:endParaRPr lang="en-US"/>
          </a:p>
        </p:txBody>
      </p:sp>
      <p:sp>
        <p:nvSpPr>
          <p:cNvPr id="3" name="Date Placeholder 2"/>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stStyle>
          <a:p>
            <a:pPr lvl="0"/>
            <a:fld id="{C3FFBCB3-BB39-4F3B-AC07-8FE5FAD5B6E2}" type="datetime1">
              <a:rPr lang="en-US"/>
              <a:pPr lvl="0"/>
              <a:t>11/12/2019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1">
            <a:solidFill>
              <a:srgbClr val="000000"/>
            </a:solidFill>
            <a:prstDash val="solid"/>
          </a:ln>
        </p:spPr>
      </p:sp>
      <p:sp>
        <p:nvSpPr>
          <p:cNvPr id="5" name="Notes Placeholder 4"/>
          <p:cNvSpPr txBox="1">
            <a:spLocks noGrp="1"/>
          </p:cNvSpPr>
          <p:nvPr>
            <p:ph type="body" sz="quarter" idx="3"/>
          </p:nvPr>
        </p:nvSpPr>
        <p:spPr>
          <a:xfrm>
            <a:off x="685800" y="4400549"/>
            <a:ext cx="5486400" cy="3086099"/>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stStyle>
          <a:p>
            <a:pPr lvl="0"/>
            <a:endParaRPr lang="en-US"/>
          </a:p>
        </p:txBody>
      </p:sp>
      <p:sp>
        <p:nvSpPr>
          <p:cNvPr id="7" name="Slide Number Placeholder 6"/>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stStyle>
          <a:p>
            <a:pPr lvl="0"/>
            <a:fld id="{8611DA39-204F-430E-854C-C78B23CCA7D5}" type="slidenum">
              <a:t>‹N°›</a:t>
            </a:fld>
            <a:endParaRPr lang="en-US"/>
          </a:p>
        </p:txBody>
      </p:sp>
    </p:spTree>
    <p:extLst>
      <p:ext uri="{BB962C8B-B14F-4D97-AF65-F5344CB8AC3E}">
        <p14:creationId xmlns:p14="http://schemas.microsoft.com/office/powerpoint/2010/main" val="362079591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a:t>
            </a:fld>
            <a:endParaRPr lang="en-US"/>
          </a:p>
        </p:txBody>
      </p:sp>
    </p:spTree>
    <p:extLst>
      <p:ext uri="{BB962C8B-B14F-4D97-AF65-F5344CB8AC3E}">
        <p14:creationId xmlns:p14="http://schemas.microsoft.com/office/powerpoint/2010/main" val="408366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a:t>
            </a:fld>
            <a:endParaRPr lang="en-US"/>
          </a:p>
        </p:txBody>
      </p:sp>
    </p:spTree>
    <p:extLst>
      <p:ext uri="{BB962C8B-B14F-4D97-AF65-F5344CB8AC3E}">
        <p14:creationId xmlns:p14="http://schemas.microsoft.com/office/powerpoint/2010/main" val="3971821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3865075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7</a:t>
            </a:fld>
            <a:endParaRPr lang="en-US"/>
          </a:p>
        </p:txBody>
      </p:sp>
    </p:spTree>
    <p:extLst>
      <p:ext uri="{BB962C8B-B14F-4D97-AF65-F5344CB8AC3E}">
        <p14:creationId xmlns:p14="http://schemas.microsoft.com/office/powerpoint/2010/main" val="2800213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8</a:t>
            </a:fld>
            <a:endParaRPr lang="en-US"/>
          </a:p>
        </p:txBody>
      </p:sp>
    </p:spTree>
    <p:extLst>
      <p:ext uri="{BB962C8B-B14F-4D97-AF65-F5344CB8AC3E}">
        <p14:creationId xmlns:p14="http://schemas.microsoft.com/office/powerpoint/2010/main" val="3488187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9</a:t>
            </a:fld>
            <a:endParaRPr lang="en-US"/>
          </a:p>
        </p:txBody>
      </p:sp>
    </p:spTree>
    <p:extLst>
      <p:ext uri="{BB962C8B-B14F-4D97-AF65-F5344CB8AC3E}">
        <p14:creationId xmlns:p14="http://schemas.microsoft.com/office/powerpoint/2010/main" val="17968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10</a:t>
            </a:fld>
            <a:endParaRPr lang="en-US"/>
          </a:p>
        </p:txBody>
      </p:sp>
    </p:spTree>
    <p:extLst>
      <p:ext uri="{BB962C8B-B14F-4D97-AF65-F5344CB8AC3E}">
        <p14:creationId xmlns:p14="http://schemas.microsoft.com/office/powerpoint/2010/main" val="4235700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22</a:t>
            </a:fld>
            <a:endParaRPr lang="en-US"/>
          </a:p>
        </p:txBody>
      </p:sp>
    </p:spTree>
    <p:extLst>
      <p:ext uri="{BB962C8B-B14F-4D97-AF65-F5344CB8AC3E}">
        <p14:creationId xmlns:p14="http://schemas.microsoft.com/office/powerpoint/2010/main" val="3029213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Free PowerPoint Templates</a:t>
            </a: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26</a:t>
            </a:fld>
            <a:endParaRPr lang="en-US"/>
          </a:p>
        </p:txBody>
      </p:sp>
    </p:spTree>
    <p:extLst>
      <p:ext uri="{BB962C8B-B14F-4D97-AF65-F5344CB8AC3E}">
        <p14:creationId xmlns:p14="http://schemas.microsoft.com/office/powerpoint/2010/main" val="39319126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txBox="1">
            <a:spLocks noGrp="1"/>
          </p:cNvSpPr>
          <p:nvPr>
            <p:ph type="ctrTitle"/>
          </p:nvPr>
        </p:nvSpPr>
        <p:spPr>
          <a:xfrm>
            <a:off x="1066803" y="2606039"/>
            <a:ext cx="10058400" cy="2743200"/>
          </a:xfrm>
        </p:spPr>
        <p:txBody>
          <a:bodyPr/>
          <a:lstStyle>
            <a:lvl1pPr>
              <a:lnSpc>
                <a:spcPct val="80000"/>
              </a:lnSpc>
              <a:defRPr sz="6800">
                <a:solidFill>
                  <a:srgbClr val="514A40"/>
                </a:solidFill>
              </a:defRPr>
            </a:lvl1pPr>
          </a:lstStyle>
          <a:p>
            <a:pPr lvl="0"/>
            <a:r>
              <a:rPr lang="fr-FR"/>
              <a:t>Modifiez le style du titre</a:t>
            </a:r>
            <a:endParaRPr lang="en-US"/>
          </a:p>
        </p:txBody>
      </p:sp>
      <p:sp>
        <p:nvSpPr>
          <p:cNvPr id="3" name="Subtitle 2"/>
          <p:cNvSpPr txBox="1">
            <a:spLocks noGrp="1"/>
          </p:cNvSpPr>
          <p:nvPr>
            <p:ph type="subTitle" idx="1"/>
          </p:nvPr>
        </p:nvSpPr>
        <p:spPr>
          <a:xfrm>
            <a:off x="1066803" y="5360441"/>
            <a:ext cx="10058400" cy="365760"/>
          </a:xfrm>
        </p:spPr>
        <p:txBody>
          <a:bodyPr/>
          <a:lstStyle>
            <a:lvl1pPr marL="0" indent="0">
              <a:spcBef>
                <a:spcPts val="0"/>
              </a:spcBef>
              <a:buNone/>
              <a:defRPr b="1" cap="all">
                <a:solidFill>
                  <a:srgbClr val="A85229"/>
                </a:solidFill>
              </a:defRPr>
            </a:lvl1pPr>
          </a:lstStyle>
          <a:p>
            <a:pPr lvl="0"/>
            <a:r>
              <a:rPr lang="fr-FR"/>
              <a:t>Modifiez le style des sous-titres du masque</a:t>
            </a:r>
            <a:endParaRPr lang="en-US"/>
          </a:p>
        </p:txBody>
      </p:sp>
      <p:sp>
        <p:nvSpPr>
          <p:cNvPr id="4" name="Rectangle 7"/>
          <p:cNvSpPr/>
          <p:nvPr/>
        </p:nvSpPr>
        <p:spPr>
          <a:xfrm>
            <a:off x="1" y="5888736"/>
            <a:ext cx="12191996" cy="109728"/>
          </a:xfrm>
          <a:prstGeom prst="rect">
            <a:avLst/>
          </a:prstGeom>
          <a:solidFill>
            <a:srgbClr val="A85229"/>
          </a:solidFill>
          <a:ln cap="flat">
            <a:noFill/>
            <a:prstDash val="solid"/>
          </a:ln>
          <a:effectLst>
            <a:outerShdw dist="25402" dir="5400000"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
        <p:nvSpPr>
          <p:cNvPr id="5" name="Rectangle 8"/>
          <p:cNvSpPr/>
          <p:nvPr/>
        </p:nvSpPr>
        <p:spPr>
          <a:xfrm>
            <a:off x="1" y="5888736"/>
            <a:ext cx="12191996" cy="109728"/>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Tree>
    <p:extLst>
      <p:ext uri="{BB962C8B-B14F-4D97-AF65-F5344CB8AC3E}">
        <p14:creationId xmlns:p14="http://schemas.microsoft.com/office/powerpoint/2010/main" val="2689158924"/>
      </p:ext>
    </p:extLst>
  </p:cSld>
  <p:clrMapOvr>
    <a:masterClrMapping/>
  </p:clrMapOvr>
  <p:transition spd="med">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fr-FR"/>
              <a:t>Modifiez le style du titre</a:t>
            </a:r>
            <a:endParaRPr lang="en-US"/>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57FA8446-51F9-4132-97D7-35AB2F7252C5}" type="slidenum">
              <a:t>‹N°›</a:t>
            </a:fld>
            <a:endParaRPr lang="en-US"/>
          </a:p>
        </p:txBody>
      </p:sp>
    </p:spTree>
    <p:extLst>
      <p:ext uri="{BB962C8B-B14F-4D97-AF65-F5344CB8AC3E}">
        <p14:creationId xmlns:p14="http://schemas.microsoft.com/office/powerpoint/2010/main" val="902406949"/>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34779750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73339"/>
              </a:solidFill>
            </a:endParaRPr>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6121695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9976003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15540849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9189766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273339">
                    <a:tint val="75000"/>
                  </a:srgbClr>
                </a:solidFill>
              </a:rPr>
              <a:t>your date here</a:t>
            </a:r>
          </a:p>
        </p:txBody>
      </p:sp>
      <p:sp>
        <p:nvSpPr>
          <p:cNvPr id="5" name="Footer Placeholder 4"/>
          <p:cNvSpPr>
            <a:spLocks noGrp="1"/>
          </p:cNvSpPr>
          <p:nvPr>
            <p:ph type="ftr" sz="quarter" idx="11"/>
          </p:nvPr>
        </p:nvSpPr>
        <p:spPr/>
        <p:txBody>
          <a:bodyPr/>
          <a:lstStyle/>
          <a:p>
            <a:r>
              <a:rPr lang="en-US">
                <a:solidFill>
                  <a:srgbClr val="273339">
                    <a:tint val="75000"/>
                  </a:srgbClr>
                </a:solidFill>
              </a:rPr>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solidFill>
                  <a:srgbClr val="273339">
                    <a:tint val="75000"/>
                  </a:srgbClr>
                </a:solidFill>
              </a:rPr>
              <a:pPr/>
              <a:t>‹N°›</a:t>
            </a:fld>
            <a:endParaRPr lang="en-US">
              <a:solidFill>
                <a:srgbClr val="273339">
                  <a:tint val="75000"/>
                </a:srgbClr>
              </a:solidFill>
            </a:endParaRPr>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3389434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273339">
                    <a:tint val="75000"/>
                  </a:srgbClr>
                </a:solidFill>
              </a:rPr>
              <a:t>your date here</a:t>
            </a:r>
          </a:p>
        </p:txBody>
      </p:sp>
      <p:sp>
        <p:nvSpPr>
          <p:cNvPr id="5" name="Footer Placeholder 4"/>
          <p:cNvSpPr>
            <a:spLocks noGrp="1"/>
          </p:cNvSpPr>
          <p:nvPr>
            <p:ph type="ftr" sz="quarter" idx="11"/>
          </p:nvPr>
        </p:nvSpPr>
        <p:spPr/>
        <p:txBody>
          <a:bodyPr/>
          <a:lstStyle/>
          <a:p>
            <a:r>
              <a:rPr lang="en-US">
                <a:solidFill>
                  <a:srgbClr val="273339">
                    <a:tint val="75000"/>
                  </a:srgbClr>
                </a:solidFill>
              </a:rPr>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solidFill>
                  <a:srgbClr val="273339">
                    <a:tint val="75000"/>
                  </a:srgbClr>
                </a:solidFill>
              </a:rPr>
              <a:pPr/>
              <a:t>‹N°›</a:t>
            </a:fld>
            <a:endParaRPr lang="en-US">
              <a:solidFill>
                <a:srgbClr val="273339">
                  <a:tint val="75000"/>
                </a:srgbClr>
              </a:solidFill>
            </a:endParaRPr>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26475224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solidFill>
                  <a:srgbClr val="273339">
                    <a:tint val="75000"/>
                  </a:srgbClr>
                </a:solidFill>
              </a:rPr>
              <a:t>your date here</a:t>
            </a:r>
          </a:p>
        </p:txBody>
      </p:sp>
      <p:sp>
        <p:nvSpPr>
          <p:cNvPr id="5" name="Footer Placeholder 4"/>
          <p:cNvSpPr>
            <a:spLocks noGrp="1"/>
          </p:cNvSpPr>
          <p:nvPr>
            <p:ph type="ftr" sz="quarter" idx="11"/>
          </p:nvPr>
        </p:nvSpPr>
        <p:spPr/>
        <p:txBody>
          <a:bodyPr/>
          <a:lstStyle/>
          <a:p>
            <a:r>
              <a:rPr lang="en-US">
                <a:solidFill>
                  <a:srgbClr val="273339">
                    <a:tint val="75000"/>
                  </a:srgbClr>
                </a:solidFill>
              </a:rPr>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solidFill>
                  <a:srgbClr val="273339">
                    <a:tint val="75000"/>
                  </a:srgbClr>
                </a:solidFill>
              </a:rPr>
              <a:pPr/>
              <a:t>‹N°›</a:t>
            </a:fld>
            <a:endParaRPr lang="en-US">
              <a:solidFill>
                <a:srgbClr val="273339">
                  <a:tint val="75000"/>
                </a:srgbClr>
              </a:solidFill>
            </a:endParaRPr>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92221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9525003" y="382230"/>
            <a:ext cx="1371600" cy="5561371"/>
          </a:xfrm>
        </p:spPr>
        <p:txBody>
          <a:bodyPr vert="eaVert"/>
          <a:lstStyle>
            <a:lvl1pPr>
              <a:defRPr/>
            </a:lvl1pPr>
          </a:lstStyle>
          <a:p>
            <a:pPr lvl="0"/>
            <a:r>
              <a:rPr lang="fr-FR"/>
              <a:t>Modifiez le style du titre</a:t>
            </a:r>
            <a:endParaRPr lang="en-US"/>
          </a:p>
        </p:txBody>
      </p:sp>
      <p:sp>
        <p:nvSpPr>
          <p:cNvPr id="3" name="Vertical Text Placeholder 2"/>
          <p:cNvSpPr txBox="1">
            <a:spLocks noGrp="1"/>
          </p:cNvSpPr>
          <p:nvPr>
            <p:ph type="body" orient="vert" idx="1"/>
          </p:nvPr>
        </p:nvSpPr>
        <p:spPr>
          <a:xfrm>
            <a:off x="1295403" y="382230"/>
            <a:ext cx="7863840" cy="5561371"/>
          </a:xfrm>
        </p:spPr>
        <p:txBody>
          <a:bodyPr vert="eaVert"/>
          <a:lstStyle>
            <a:lvl1pPr>
              <a:defRPr/>
            </a:lvl1pPr>
            <a:lvl2pPr>
              <a:defRPr/>
            </a:lvl2pPr>
            <a:lvl3pPr>
              <a:defRPr/>
            </a:lvl3pPr>
            <a:lvl4pPr>
              <a:defRPr/>
            </a:lvl4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4F0BAD29-E1CF-4D1C-99BE-7F1E6AB45791}" type="slidenum">
              <a:t>‹N°›</a:t>
            </a:fld>
            <a:endParaRPr lang="en-US"/>
          </a:p>
        </p:txBody>
      </p:sp>
    </p:spTree>
    <p:extLst>
      <p:ext uri="{BB962C8B-B14F-4D97-AF65-F5344CB8AC3E}">
        <p14:creationId xmlns:p14="http://schemas.microsoft.com/office/powerpoint/2010/main" val="1603024214"/>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‹N°›</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98719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4885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8747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8884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03727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2608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6790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1138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txBox="1">
            <a:spLocks noGrp="1"/>
          </p:cNvSpPr>
          <p:nvPr>
            <p:ph type="dt" sz="half" idx="7"/>
          </p:nvPr>
        </p:nvSpPr>
        <p:spPr/>
        <p:txBody>
          <a:bodyPr/>
          <a:lstStyle>
            <a:lvl1pPr>
              <a:defRPr/>
            </a:lvl1pPr>
          </a:lstStyle>
          <a:p>
            <a:pPr lvl="0"/>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7597A99A-E633-44BF-833D-78553BE39CC9}" type="slidenum">
              <a:t>‹N°›</a:t>
            </a:fld>
            <a:endParaRPr lang="en-US"/>
          </a:p>
        </p:txBody>
      </p:sp>
    </p:spTree>
    <p:extLst>
      <p:ext uri="{BB962C8B-B14F-4D97-AF65-F5344CB8AC3E}">
        <p14:creationId xmlns:p14="http://schemas.microsoft.com/office/powerpoint/2010/main" val="2202263047"/>
      </p:ext>
    </p:extLst>
  </p:cSld>
  <p:clrMapOvr>
    <a:masterClrMapping/>
  </p:clrMapOvr>
  <p:transition spd="med">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‹N°›</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88539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196105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061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5678"/>
            <a:ext cx="10515600" cy="475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grpSp>
        <p:nvGrpSpPr>
          <p:cNvPr id="14" name="Group 13"/>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623767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514610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977708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 name="Picture Placeholder 10"/>
          <p:cNvSpPr>
            <a:spLocks noGrp="1" noChangeAspect="1"/>
          </p:cNvSpPr>
          <p:nvPr>
            <p:ph type="pic" sz="quarter" idx="14" hasCustomPrompt="1"/>
          </p:nvPr>
        </p:nvSpPr>
        <p:spPr>
          <a:xfrm>
            <a:off x="354775" y="1721331"/>
            <a:ext cx="5703125" cy="4294386"/>
          </a:xfr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p:spPr>
        <p:txBody>
          <a:bodyPr vert="horz" lIns="91440" tIns="45720" rIns="91440" bIns="45720" rtlCol="0" anchor="ctr">
            <a:normAutofit/>
          </a:bodyPr>
          <a:lstStyle>
            <a:lvl1pPr algn="ctr">
              <a:defRPr lang="en-US" sz="2000" b="0" cap="none" baseline="0">
                <a:solidFill>
                  <a:srgbClr val="324D5E"/>
                </a:solidFill>
                <a:latin typeface="FontAwesome" pitchFamily="2" charset="0"/>
              </a:defRPr>
            </a:lvl1pPr>
          </a:lstStyle>
          <a:p>
            <a:pPr marL="0" lvl="0" indent="0">
              <a:buNone/>
            </a:pPr>
            <a:r>
              <a:rPr lang="en-US"/>
              <a:t></a:t>
            </a:r>
          </a:p>
        </p:txBody>
      </p:sp>
      <p:sp>
        <p:nvSpPr>
          <p:cNvPr id="20" name="Text Placeholder 29"/>
          <p:cNvSpPr>
            <a:spLocks noGrp="1"/>
          </p:cNvSpPr>
          <p:nvPr>
            <p:ph type="body" sz="quarter" idx="23" hasCustomPrompt="1"/>
          </p:nvPr>
        </p:nvSpPr>
        <p:spPr>
          <a:xfrm>
            <a:off x="7319772" y="3197675"/>
            <a:ext cx="4392168" cy="1110984"/>
          </a:xfr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5" name="Text Placeholder 29"/>
          <p:cNvSpPr>
            <a:spLocks noGrp="1"/>
          </p:cNvSpPr>
          <p:nvPr>
            <p:ph type="body" sz="quarter" idx="25" hasCustomPrompt="1"/>
          </p:nvPr>
        </p:nvSpPr>
        <p:spPr>
          <a:xfrm>
            <a:off x="7319772" y="4366208"/>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7" name="Text Placeholder 29"/>
          <p:cNvSpPr>
            <a:spLocks noGrp="1"/>
          </p:cNvSpPr>
          <p:nvPr>
            <p:ph type="body" sz="quarter" idx="27" hasCustomPrompt="1"/>
          </p:nvPr>
        </p:nvSpPr>
        <p:spPr>
          <a:xfrm>
            <a:off x="7319772" y="4834136"/>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p:spPr>
        <p:txBody>
          <a:bodyPr anchor="ctr">
            <a:normAutofit/>
          </a:bodyPr>
          <a:lstStyle>
            <a:lvl1pPr marL="0" indent="0" algn="ctr">
              <a:buNone/>
              <a:defRPr sz="2000" b="0" cap="none" baseline="0">
                <a:solidFill>
                  <a:srgbClr val="324D5E"/>
                </a:solidFill>
                <a:latin typeface="FontAwesome" pitchFamily="2" charset="0"/>
              </a:defRPr>
            </a:lvl1pPr>
          </a:lstStyle>
          <a:p>
            <a:pPr lvl="0"/>
            <a:r>
              <a:rPr lang="en-US"/>
              <a:t></a:t>
            </a:r>
          </a:p>
        </p:txBody>
      </p:sp>
      <p:sp>
        <p:nvSpPr>
          <p:cNvPr id="29" name="Text Placeholder 29"/>
          <p:cNvSpPr>
            <a:spLocks noGrp="1"/>
          </p:cNvSpPr>
          <p:nvPr>
            <p:ph type="body" sz="quarter" idx="29" hasCustomPrompt="1"/>
          </p:nvPr>
        </p:nvSpPr>
        <p:spPr>
          <a:xfrm>
            <a:off x="7319772" y="5292935"/>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FontAwesome" pitchFamily="2" charset="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
        <p:nvSpPr>
          <p:cNvPr id="31" name="Text Placeholder 29"/>
          <p:cNvSpPr>
            <a:spLocks noGrp="1"/>
          </p:cNvSpPr>
          <p:nvPr>
            <p:ph type="body" sz="quarter" idx="31" hasCustomPrompt="1"/>
          </p:nvPr>
        </p:nvSpPr>
        <p:spPr>
          <a:xfrm>
            <a:off x="7319772" y="5760863"/>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2354636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891674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FontAwesome" pitchFamily="2" charset="0"/>
              </a:defRPr>
            </a:lvl1pPr>
          </a:lstStyle>
          <a:p>
            <a:pPr lvl="0"/>
            <a:r>
              <a:rPr lang="en-US"/>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FontAwesome" pitchFamily="2" charset="0"/>
              </a:defRPr>
            </a:lvl1pPr>
          </a:lstStyle>
          <a:p>
            <a:pPr lvl="0"/>
            <a:r>
              <a:rPr lang="en-US"/>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40256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004865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2" name="Picture 7"/>
          <p:cNvPicPr>
            <a:picLocks noChangeAspect="1"/>
          </p:cNvPicPr>
          <p:nvPr/>
        </p:nvPicPr>
        <p:blipFill>
          <a:blip r:embed="rId2"/>
          <a:srcRect/>
          <a:stretch>
            <a:fillRect/>
          </a:stretch>
        </p:blipFill>
        <p:spPr>
          <a:xfrm>
            <a:off x="7753738" y="283"/>
            <a:ext cx="4435717" cy="6856290"/>
          </a:xfrm>
          <a:prstGeom prst="rect">
            <a:avLst/>
          </a:prstGeom>
          <a:noFill/>
          <a:ln cap="flat">
            <a:noFill/>
          </a:ln>
        </p:spPr>
      </p:pic>
      <p:sp>
        <p:nvSpPr>
          <p:cNvPr id="3" name="Title 1"/>
          <p:cNvSpPr txBox="1">
            <a:spLocks noGrp="1"/>
          </p:cNvSpPr>
          <p:nvPr>
            <p:ph type="title"/>
          </p:nvPr>
        </p:nvSpPr>
        <p:spPr>
          <a:xfrm>
            <a:off x="1066803" y="1565827"/>
            <a:ext cx="5943600" cy="4114800"/>
          </a:xfrm>
        </p:spPr>
        <p:txBody>
          <a:bodyPr/>
          <a:lstStyle>
            <a:lvl1pPr>
              <a:lnSpc>
                <a:spcPct val="80000"/>
              </a:lnSpc>
              <a:defRPr sz="5400"/>
            </a:lvl1pPr>
          </a:lstStyle>
          <a:p>
            <a:pPr lvl="0"/>
            <a:r>
              <a:rPr lang="fr-FR"/>
              <a:t>Modifiez le style du titre</a:t>
            </a:r>
            <a:endParaRPr lang="en-US"/>
          </a:p>
        </p:txBody>
      </p:sp>
      <p:sp>
        <p:nvSpPr>
          <p:cNvPr id="4" name="Text Placeholder 2"/>
          <p:cNvSpPr txBox="1">
            <a:spLocks noGrp="1"/>
          </p:cNvSpPr>
          <p:nvPr>
            <p:ph type="body" idx="1"/>
          </p:nvPr>
        </p:nvSpPr>
        <p:spPr>
          <a:xfrm>
            <a:off x="1066803" y="5682348"/>
            <a:ext cx="5943600" cy="410547"/>
          </a:xfrm>
        </p:spPr>
        <p:txBody>
          <a:bodyPr/>
          <a:lstStyle>
            <a:lvl1pPr marL="0" indent="0">
              <a:spcBef>
                <a:spcPts val="0"/>
              </a:spcBef>
              <a:buNone/>
              <a:defRPr sz="2200" b="1" cap="all"/>
            </a:lvl1pPr>
          </a:lstStyle>
          <a:p>
            <a:pPr lvl="0"/>
            <a:r>
              <a:rPr lang="fr-FR"/>
              <a:t>Modifiez les styles du texte du masque</a:t>
            </a:r>
          </a:p>
        </p:txBody>
      </p:sp>
      <p:sp>
        <p:nvSpPr>
          <p:cNvPr id="5" name="Rectangle 8"/>
          <p:cNvSpPr/>
          <p:nvPr/>
        </p:nvSpPr>
        <p:spPr>
          <a:xfrm>
            <a:off x="7707084" y="0"/>
            <a:ext cx="54864" cy="6858000"/>
          </a:xfrm>
          <a:prstGeom prst="rect">
            <a:avLst/>
          </a:prstGeom>
          <a:solidFill>
            <a:srgbClr val="A85229"/>
          </a:solidFill>
          <a:ln cap="flat">
            <a:noFill/>
            <a:prstDash val="solid"/>
          </a:ln>
          <a:effectLst>
            <a:outerShdw dist="25402"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
        <p:nvSpPr>
          <p:cNvPr id="6" name="Rectangle 10"/>
          <p:cNvSpPr/>
          <p:nvPr/>
        </p:nvSpPr>
        <p:spPr>
          <a:xfrm>
            <a:off x="7707084" y="0"/>
            <a:ext cx="54864" cy="6858000"/>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Tree>
    <p:extLst>
      <p:ext uri="{BB962C8B-B14F-4D97-AF65-F5344CB8AC3E}">
        <p14:creationId xmlns:p14="http://schemas.microsoft.com/office/powerpoint/2010/main" val="561611722"/>
      </p:ext>
    </p:extLst>
  </p:cSld>
  <p:clrMapOvr>
    <a:masterClrMapping/>
  </p:clrMapOvr>
  <p:transition spd="med">
    <p:fade/>
  </p:transition>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8314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FontAwesome" pitchFamily="2" charset="0"/>
              </a:defRPr>
            </a:lvl1pPr>
          </a:lstStyle>
          <a:p>
            <a:pPr lvl="0"/>
            <a:r>
              <a:rPr lang="en-US"/>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FontAwesome" pitchFamily="2" charset="0"/>
              </a:defRPr>
            </a:lvl1pPr>
          </a:lstStyle>
          <a:p>
            <a:pPr lvl="0"/>
            <a:r>
              <a:rPr lang="en-US"/>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658883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9497985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6738522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984409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989235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4567298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3758034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85848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955474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p:cNvSpPr txBox="1">
            <a:spLocks noGrp="1"/>
          </p:cNvSpPr>
          <p:nvPr>
            <p:ph idx="1"/>
          </p:nvPr>
        </p:nvSpPr>
        <p:spPr>
          <a:xfrm>
            <a:off x="1295404" y="1825627"/>
            <a:ext cx="4724403" cy="4117972"/>
          </a:xfrm>
        </p:spPr>
        <p:txBody>
          <a:bodyPr/>
          <a:lstStyle>
            <a:lvl1pPr>
              <a:defRPr/>
            </a:lvl1pPr>
            <a:lvl2pPr>
              <a:defRPr/>
            </a:lvl2pPr>
            <a:lvl3pPr>
              <a:defRPr/>
            </a:lvl3pPr>
            <a:lvl4pPr>
              <a:defRPr/>
            </a:lvl4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txBox="1">
            <a:spLocks noGrp="1"/>
          </p:cNvSpPr>
          <p:nvPr>
            <p:ph idx="2"/>
          </p:nvPr>
        </p:nvSpPr>
        <p:spPr>
          <a:xfrm>
            <a:off x="6172201" y="1825627"/>
            <a:ext cx="4724403" cy="4117972"/>
          </a:xfrm>
        </p:spPr>
        <p:txBody>
          <a:bodyPr/>
          <a:lstStyle>
            <a:lvl1pPr>
              <a:defRPr/>
            </a:lvl1pPr>
            <a:lvl2pPr>
              <a:defRPr/>
            </a:lvl2pPr>
            <a:lvl3pPr>
              <a:defRPr/>
            </a:lvl3pPr>
            <a:lvl4pPr>
              <a:defRPr/>
            </a:lvl4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txBox="1">
            <a:spLocks noGrp="1"/>
          </p:cNvSpPr>
          <p:nvPr>
            <p:ph type="dt" sz="half" idx="7"/>
          </p:nvPr>
        </p:nvSpPr>
        <p:spPr/>
        <p:txBody>
          <a:bodyPr/>
          <a:lstStyle>
            <a:lvl1pPr>
              <a:defRPr/>
            </a:lvl1pPr>
          </a:lstStyle>
          <a:p>
            <a:pPr lvl="0"/>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7EEAE1E8-4516-4193-BF38-09B551DEB56C}" type="slidenum">
              <a:t>‹N°›</a:t>
            </a:fld>
            <a:endParaRPr lang="en-US"/>
          </a:p>
        </p:txBody>
      </p:sp>
    </p:spTree>
    <p:extLst>
      <p:ext uri="{BB962C8B-B14F-4D97-AF65-F5344CB8AC3E}">
        <p14:creationId xmlns:p14="http://schemas.microsoft.com/office/powerpoint/2010/main" val="2012282057"/>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9020795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4414797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836759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30" name="Text Placeholder 29"/>
          <p:cNvSpPr>
            <a:spLocks noGrp="1"/>
          </p:cNvSpPr>
          <p:nvPr>
            <p:ph type="body" sz="quarter" idx="18" hasCustomPrompt="1"/>
          </p:nvPr>
        </p:nvSpPr>
        <p:spPr>
          <a:xfrm>
            <a:off x="595152"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3708397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442162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solidFill>
                  <a:srgbClr val="273339"/>
                </a:solidFill>
              </a:rPr>
              <a:t>Skills:</a:t>
            </a:r>
          </a:p>
        </p:txBody>
      </p:sp>
      <p:sp>
        <p:nvSpPr>
          <p:cNvPr id="85" name="Text Placeholder 29"/>
          <p:cNvSpPr>
            <a:spLocks noGrp="1"/>
          </p:cNvSpPr>
          <p:nvPr>
            <p:ph type="body" sz="quarter" idx="18" hasCustomPrompt="1"/>
          </p:nvPr>
        </p:nvSpPr>
        <p:spPr>
          <a:xfrm>
            <a:off x="2439924" y="1722197"/>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solidFill>
                  <a:srgbClr val="273339"/>
                </a:solidFill>
              </a:rPr>
              <a:t>Skills:</a:t>
            </a:r>
          </a:p>
        </p:txBody>
      </p:sp>
      <p:sp>
        <p:nvSpPr>
          <p:cNvPr id="104" name="Text Placeholder 29"/>
          <p:cNvSpPr>
            <a:spLocks noGrp="1"/>
          </p:cNvSpPr>
          <p:nvPr>
            <p:ph type="body" sz="quarter" idx="30" hasCustomPrompt="1"/>
          </p:nvPr>
        </p:nvSpPr>
        <p:spPr>
          <a:xfrm>
            <a:off x="8978662" y="1722195"/>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8868268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2009014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6396171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310896" y="1425680"/>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9"/>
          <p:cNvSpPr>
            <a:spLocks noGrp="1"/>
          </p:cNvSpPr>
          <p:nvPr>
            <p:ph type="body" sz="quarter" idx="18" hasCustomPrompt="1"/>
          </p:nvPr>
        </p:nvSpPr>
        <p:spPr>
          <a:xfrm>
            <a:off x="3108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Text Placeholder 29"/>
          <p:cNvSpPr>
            <a:spLocks noGrp="1"/>
          </p:cNvSpPr>
          <p:nvPr>
            <p:ph type="body" sz="quarter" idx="24" hasCustomPrompt="1"/>
          </p:nvPr>
        </p:nvSpPr>
        <p:spPr>
          <a:xfrm>
            <a:off x="3460496" y="5122771"/>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Text Placeholder 29"/>
          <p:cNvSpPr>
            <a:spLocks noGrp="1"/>
          </p:cNvSpPr>
          <p:nvPr>
            <p:ph type="body" sz="quarter" idx="27" hasCustomPrompt="1"/>
          </p:nvPr>
        </p:nvSpPr>
        <p:spPr>
          <a:xfrm>
            <a:off x="66100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Text Placeholder 29"/>
          <p:cNvSpPr>
            <a:spLocks noGrp="1"/>
          </p:cNvSpPr>
          <p:nvPr>
            <p:ph type="body" sz="quarter" idx="30" hasCustomPrompt="1"/>
          </p:nvPr>
        </p:nvSpPr>
        <p:spPr>
          <a:xfrm>
            <a:off x="9759696" y="5122996"/>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0505466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579706" y="1589809"/>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Picture Placeholder 10"/>
          <p:cNvSpPr>
            <a:spLocks noGrp="1" noChangeAspect="1"/>
          </p:cNvSpPr>
          <p:nvPr>
            <p:ph type="pic" sz="quarter" idx="26"/>
          </p:nvPr>
        </p:nvSpPr>
        <p:spPr>
          <a:xfrm>
            <a:off x="6455392" y="1589809"/>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55898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fr-FR"/>
              <a:t>Modifiez le style du titre</a:t>
            </a:r>
            <a:endParaRPr lang="en-US"/>
          </a:p>
        </p:txBody>
      </p:sp>
      <p:sp>
        <p:nvSpPr>
          <p:cNvPr id="3" name="Text Placeholder 2"/>
          <p:cNvSpPr txBox="1">
            <a:spLocks noGrp="1"/>
          </p:cNvSpPr>
          <p:nvPr>
            <p:ph type="body" idx="1"/>
          </p:nvPr>
        </p:nvSpPr>
        <p:spPr>
          <a:xfrm>
            <a:off x="1295403" y="1828802"/>
            <a:ext cx="4727448" cy="641351"/>
          </a:xfrm>
        </p:spPr>
        <p:txBody>
          <a:bodyPr anchor="ctr"/>
          <a:lstStyle>
            <a:lvl1pPr marL="0" indent="0">
              <a:spcBef>
                <a:spcPts val="0"/>
              </a:spcBef>
              <a:buNone/>
              <a:defRPr b="1" cap="all"/>
            </a:lvl1pPr>
          </a:lstStyle>
          <a:p>
            <a:pPr lvl="0"/>
            <a:r>
              <a:rPr lang="fr-FR"/>
              <a:t>Modifiez les styles du texte du masque</a:t>
            </a:r>
          </a:p>
        </p:txBody>
      </p:sp>
      <p:sp>
        <p:nvSpPr>
          <p:cNvPr id="4" name="Content Placeholder 3"/>
          <p:cNvSpPr txBox="1">
            <a:spLocks noGrp="1"/>
          </p:cNvSpPr>
          <p:nvPr>
            <p:ph idx="2"/>
          </p:nvPr>
        </p:nvSpPr>
        <p:spPr>
          <a:xfrm>
            <a:off x="1295403" y="2470151"/>
            <a:ext cx="4727448" cy="3473448"/>
          </a:xfrm>
        </p:spPr>
        <p:txBody>
          <a:bodyPr/>
          <a:lstStyle>
            <a:lvl1pPr>
              <a:defRPr/>
            </a:lvl1pPr>
            <a:lvl2pPr>
              <a:defRPr/>
            </a:lvl2pPr>
            <a:lvl3pPr>
              <a:defRPr/>
            </a:lvl3pPr>
            <a:lvl4pPr>
              <a:defRPr/>
            </a:lvl4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txBox="1">
            <a:spLocks noGrp="1"/>
          </p:cNvSpPr>
          <p:nvPr>
            <p:ph type="body" idx="3"/>
          </p:nvPr>
        </p:nvSpPr>
        <p:spPr>
          <a:xfrm>
            <a:off x="6167628" y="1828802"/>
            <a:ext cx="4727448" cy="641351"/>
          </a:xfrm>
        </p:spPr>
        <p:txBody>
          <a:bodyPr anchor="ctr"/>
          <a:lstStyle>
            <a:lvl1pPr marL="0" indent="0">
              <a:spcBef>
                <a:spcPts val="0"/>
              </a:spcBef>
              <a:buNone/>
              <a:defRPr b="1" cap="all"/>
            </a:lvl1pPr>
          </a:lstStyle>
          <a:p>
            <a:pPr lvl="0"/>
            <a:r>
              <a:rPr lang="fr-FR"/>
              <a:t>Modifiez les styles du texte du masque</a:t>
            </a:r>
          </a:p>
        </p:txBody>
      </p:sp>
      <p:sp>
        <p:nvSpPr>
          <p:cNvPr id="6" name="Content Placeholder 5"/>
          <p:cNvSpPr txBox="1">
            <a:spLocks noGrp="1"/>
          </p:cNvSpPr>
          <p:nvPr>
            <p:ph idx="4"/>
          </p:nvPr>
        </p:nvSpPr>
        <p:spPr>
          <a:xfrm>
            <a:off x="6169155" y="2470151"/>
            <a:ext cx="4727448" cy="3473448"/>
          </a:xfrm>
        </p:spPr>
        <p:txBody>
          <a:bodyPr/>
          <a:lstStyle>
            <a:lvl1pPr>
              <a:defRPr/>
            </a:lvl1pPr>
            <a:lvl2pPr>
              <a:defRPr/>
            </a:lvl2pPr>
            <a:lvl3pPr>
              <a:defRPr/>
            </a:lvl3pPr>
            <a:lvl4pPr>
              <a:defRPr/>
            </a:lvl4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txBox="1">
            <a:spLocks noGrp="1"/>
          </p:cNvSpPr>
          <p:nvPr>
            <p:ph type="dt" sz="half" idx="7"/>
          </p:nvPr>
        </p:nvSpPr>
        <p:spPr/>
        <p:txBody>
          <a:bodyPr/>
          <a:lstStyle>
            <a:lvl1pPr>
              <a:defRPr/>
            </a:lvl1pPr>
          </a:lstStyle>
          <a:p>
            <a:pPr lvl="0"/>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99B2ECF5-3A91-4176-9CE6-A6E3CD9FC333}" type="slidenum">
              <a:t>‹N°›</a:t>
            </a:fld>
            <a:endParaRPr lang="en-US"/>
          </a:p>
        </p:txBody>
      </p:sp>
    </p:spTree>
    <p:extLst>
      <p:ext uri="{BB962C8B-B14F-4D97-AF65-F5344CB8AC3E}">
        <p14:creationId xmlns:p14="http://schemas.microsoft.com/office/powerpoint/2010/main" val="23707223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p:spPr>
        <p:txBody>
          <a:bodyPr/>
          <a:lstStyle>
            <a:lvl1pPr>
              <a:defRPr>
                <a:solidFill>
                  <a:srgbClr val="273339"/>
                </a:solidFill>
              </a:defRPr>
            </a:lvl1pPr>
          </a:lstStyle>
          <a:p>
            <a:fld id="{6E18DBF4-37B7-4C4F-9728-A1C100B177EE}" type="slidenum">
              <a:rPr lang="en-US" smtClean="0"/>
              <a:pPr/>
              <a:t>‹N°›</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ext Placeholder 29"/>
          <p:cNvSpPr>
            <a:spLocks noGrp="1"/>
          </p:cNvSpPr>
          <p:nvPr>
            <p:ph type="body" sz="quarter" idx="27" hasCustomPrompt="1"/>
          </p:nvPr>
        </p:nvSpPr>
        <p:spPr>
          <a:xfrm>
            <a:off x="449646" y="3380693"/>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prstClr val="white"/>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8163791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85979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Picture Placeholder 10"/>
          <p:cNvSpPr>
            <a:spLocks noGrp="1" noChangeAspect="1"/>
          </p:cNvSpPr>
          <p:nvPr>
            <p:ph type="pic" sz="quarter" idx="14"/>
          </p:nvPr>
        </p:nvSpPr>
        <p:spPr>
          <a:xfrm>
            <a:off x="9591945" y="-1"/>
            <a:ext cx="2600055" cy="1957811"/>
          </a:xfr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6236281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‹N°›</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9044408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856330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1183956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4189557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4005696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p:cNvSpPr>
          <p:nvPr>
            <p:ph type="chart" sz="quarter" idx="13"/>
          </p:nvPr>
        </p:nvSpPr>
        <p:spPr>
          <a:xfrm>
            <a:off x="482599" y="1406667"/>
            <a:ext cx="2641601" cy="3117518"/>
          </a:xfrm>
        </p:spPr>
        <p:txBody>
          <a:bodyPr/>
          <a:lstStyle/>
          <a:p>
            <a:endParaRPr lang="en-US"/>
          </a:p>
        </p:txBody>
      </p:sp>
      <p:sp>
        <p:nvSpPr>
          <p:cNvPr id="15" name="Text Placeholder 2"/>
          <p:cNvSpPr>
            <a:spLocks noGrp="1"/>
          </p:cNvSpPr>
          <p:nvPr>
            <p:ph type="body" idx="1"/>
          </p:nvPr>
        </p:nvSpPr>
        <p:spPr>
          <a:xfrm>
            <a:off x="482599" y="5053307"/>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p:spPr>
        <p:txBody>
          <a:bodyPr/>
          <a:lstStyle/>
          <a:p>
            <a:endParaRPr lang="en-US"/>
          </a:p>
        </p:txBody>
      </p:sp>
      <p:sp>
        <p:nvSpPr>
          <p:cNvPr id="32" name="Text Placeholder 2"/>
          <p:cNvSpPr>
            <a:spLocks noGrp="1"/>
          </p:cNvSpPr>
          <p:nvPr>
            <p:ph type="body" idx="17"/>
          </p:nvPr>
        </p:nvSpPr>
        <p:spPr>
          <a:xfrm>
            <a:off x="3344333"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p:spPr>
        <p:txBody>
          <a:bodyPr/>
          <a:lstStyle/>
          <a:p>
            <a:endParaRPr lang="en-US"/>
          </a:p>
        </p:txBody>
      </p:sp>
      <p:sp>
        <p:nvSpPr>
          <p:cNvPr id="35" name="Text Placeholder 2"/>
          <p:cNvSpPr>
            <a:spLocks noGrp="1"/>
          </p:cNvSpPr>
          <p:nvPr>
            <p:ph type="body" idx="20"/>
          </p:nvPr>
        </p:nvSpPr>
        <p:spPr>
          <a:xfrm>
            <a:off x="6206067"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p:spPr>
        <p:txBody>
          <a:bodyPr/>
          <a:lstStyle/>
          <a:p>
            <a:endParaRPr lang="en-US"/>
          </a:p>
        </p:txBody>
      </p:sp>
      <p:sp>
        <p:nvSpPr>
          <p:cNvPr id="38" name="Text Placeholder 2"/>
          <p:cNvSpPr>
            <a:spLocks noGrp="1"/>
          </p:cNvSpPr>
          <p:nvPr>
            <p:ph type="body" idx="23"/>
          </p:nvPr>
        </p:nvSpPr>
        <p:spPr>
          <a:xfrm>
            <a:off x="9067800"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8806742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6971508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529640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fr-FR"/>
              <a:t>Modifiez le style du titre</a:t>
            </a:r>
            <a:endParaRPr lang="en-US"/>
          </a:p>
        </p:txBody>
      </p:sp>
      <p:sp>
        <p:nvSpPr>
          <p:cNvPr id="3" name="Date Placeholder 2"/>
          <p:cNvSpPr txBox="1">
            <a:spLocks noGrp="1"/>
          </p:cNvSpPr>
          <p:nvPr>
            <p:ph type="dt" sz="half" idx="7"/>
          </p:nvPr>
        </p:nvSpPr>
        <p:spPr/>
        <p:txBody>
          <a:bodyPr/>
          <a:lstStyle>
            <a:lvl1pPr>
              <a:defRPr/>
            </a:lvl1pPr>
          </a:lstStyle>
          <a:p>
            <a:pPr lvl="0"/>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F241BF83-53E4-4396-9246-C15D3A7993AF}" type="slidenum">
              <a:t>‹N°›</a:t>
            </a:fld>
            <a:endParaRPr lang="en-US"/>
          </a:p>
        </p:txBody>
      </p:sp>
    </p:spTree>
    <p:extLst>
      <p:ext uri="{BB962C8B-B14F-4D97-AF65-F5344CB8AC3E}">
        <p14:creationId xmlns:p14="http://schemas.microsoft.com/office/powerpoint/2010/main" val="3806460088"/>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8213451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FontAwesome" pitchFamily="2" charset="0"/>
              </a:defRPr>
            </a:lvl1pPr>
          </a:lstStyle>
          <a:p>
            <a:pPr marL="0" lvl="0" indent="0"/>
            <a:r>
              <a:rPr lang="en-US"/>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86427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2010330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335762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3441222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359280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8403195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877875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1209033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21350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1E9E8C81-DF7E-4312-95E1-C6A155551540}" type="slidenum">
              <a:t>‹N°›</a:t>
            </a:fld>
            <a:endParaRPr lang="en-US"/>
          </a:p>
        </p:txBody>
      </p:sp>
    </p:spTree>
    <p:extLst>
      <p:ext uri="{BB962C8B-B14F-4D97-AF65-F5344CB8AC3E}">
        <p14:creationId xmlns:p14="http://schemas.microsoft.com/office/powerpoint/2010/main" val="3592762937"/>
      </p:ext>
    </p:extLst>
  </p:cSld>
  <p:clrMapOvr>
    <a:masterClrMapping/>
  </p:clrMapOvr>
  <p:transition spd="med">
    <p:fade/>
  </p:transition>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6" name="Text Placeholder 5"/>
          <p:cNvSpPr>
            <a:spLocks noGrp="1"/>
          </p:cNvSpPr>
          <p:nvPr userDrawn="1">
            <p:ph type="body" sz="quarter" idx="25"/>
          </p:nvPr>
        </p:nvSpPr>
        <p:spPr>
          <a:xfrm>
            <a:off x="482599" y="1992954"/>
            <a:ext cx="5613400" cy="1815764"/>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2900172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Text Placeholder 12"/>
          <p:cNvSpPr>
            <a:spLocks noGrp="1"/>
          </p:cNvSpPr>
          <p:nvPr userDrawn="1">
            <p:ph type="body" sz="quarter" idx="21" hasCustomPrompt="1"/>
          </p:nvPr>
        </p:nvSpPr>
        <p:spPr>
          <a:xfrm rot="16200000">
            <a:off x="-287709" y="2222461"/>
            <a:ext cx="2322576" cy="781960"/>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6606506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4068919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9643621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rgbClr val="0095CD">
                    <a:lumMod val="20000"/>
                    <a:lumOff val="80000"/>
                  </a:srgb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rgbClr val="F17C3F">
                    <a:lumMod val="40000"/>
                    <a:lumOff val="60000"/>
                  </a:srgb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rgbClr val="7BB21B">
                    <a:lumMod val="40000"/>
                    <a:lumOff val="60000"/>
                  </a:srgb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rgbClr val="9D1217">
                    <a:lumMod val="20000"/>
                    <a:lumOff val="80000"/>
                  </a:srgb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3448288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rgbClr val="0095CD">
                    <a:lumMod val="20000"/>
                    <a:lumOff val="80000"/>
                  </a:srgb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white"/>
              </a:solidFill>
            </a:endParaRPr>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white"/>
              </a:solidFill>
            </a:endParaRPr>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prstClr val="white"/>
              </a:solidFill>
            </a:endParaRPr>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b="1">
                <a:solidFill>
                  <a:srgbClr val="F17C3F">
                    <a:lumMod val="40000"/>
                    <a:lumOff val="60000"/>
                  </a:srgb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b="1">
                <a:solidFill>
                  <a:srgbClr val="7BB21B">
                    <a:lumMod val="40000"/>
                    <a:lumOff val="60000"/>
                  </a:srgb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b="1">
                <a:solidFill>
                  <a:srgbClr val="9D1217">
                    <a:lumMod val="20000"/>
                    <a:lumOff val="80000"/>
                  </a:srgb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8603015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b="1">
                <a:solidFill>
                  <a:srgbClr val="7BB21B">
                    <a:lumMod val="40000"/>
                    <a:lumOff val="60000"/>
                  </a:srgb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b="1">
                <a:solidFill>
                  <a:srgbClr val="9D1217">
                    <a:lumMod val="20000"/>
                    <a:lumOff val="80000"/>
                  </a:srgb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b="1">
                <a:solidFill>
                  <a:srgbClr val="0095CD">
                    <a:lumMod val="20000"/>
                    <a:lumOff val="80000"/>
                  </a:srgb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r>
              <a:rPr lang="en-US" sz="3600">
                <a:solidFill>
                  <a:srgbClr val="F17C3F">
                    <a:lumMod val="40000"/>
                    <a:lumOff val="60000"/>
                  </a:srgbClr>
                </a:solidFill>
              </a:rPr>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84275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b="1">
                <a:solidFill>
                  <a:srgbClr val="F17C3F">
                    <a:lumMod val="40000"/>
                    <a:lumOff val="60000"/>
                  </a:srgb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b="1">
                <a:solidFill>
                  <a:srgbClr val="9D1217">
                    <a:lumMod val="20000"/>
                    <a:lumOff val="80000"/>
                  </a:srgb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b="1">
                <a:solidFill>
                  <a:srgbClr val="0095CD">
                    <a:lumMod val="20000"/>
                    <a:lumOff val="80000"/>
                  </a:srgb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r>
              <a:rPr lang="en-US" sz="3600">
                <a:solidFill>
                  <a:srgbClr val="7BB21B">
                    <a:lumMod val="40000"/>
                    <a:lumOff val="60000"/>
                  </a:srgbClr>
                </a:solidFill>
              </a:rPr>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5704033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b="1">
                <a:solidFill>
                  <a:srgbClr val="F17C3F">
                    <a:lumMod val="40000"/>
                    <a:lumOff val="60000"/>
                  </a:srgb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b="1">
                <a:solidFill>
                  <a:srgbClr val="7BB21B">
                    <a:lumMod val="40000"/>
                    <a:lumOff val="60000"/>
                  </a:srgb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b="1">
                <a:solidFill>
                  <a:srgbClr val="0095CD">
                    <a:lumMod val="20000"/>
                    <a:lumOff val="80000"/>
                  </a:srgb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rgbClr val="9D1217">
                    <a:lumMod val="20000"/>
                    <a:lumOff val="80000"/>
                  </a:srgb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8298805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661640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pic>
        <p:nvPicPr>
          <p:cNvPr id="2" name="Picture 8"/>
          <p:cNvPicPr>
            <a:picLocks noChangeAspect="1"/>
          </p:cNvPicPr>
          <p:nvPr/>
        </p:nvPicPr>
        <p:blipFill>
          <a:blip r:embed="rId2"/>
          <a:srcRect/>
          <a:stretch>
            <a:fillRect/>
          </a:stretch>
        </p:blipFill>
        <p:spPr>
          <a:xfrm>
            <a:off x="7753738" y="283"/>
            <a:ext cx="4435717" cy="6856290"/>
          </a:xfrm>
          <a:prstGeom prst="rect">
            <a:avLst/>
          </a:prstGeom>
          <a:noFill/>
          <a:ln cap="flat">
            <a:noFill/>
          </a:ln>
        </p:spPr>
      </p:pic>
      <p:sp>
        <p:nvSpPr>
          <p:cNvPr id="3" name="Rectangle 9"/>
          <p:cNvSpPr/>
          <p:nvPr/>
        </p:nvSpPr>
        <p:spPr>
          <a:xfrm>
            <a:off x="7707084" y="0"/>
            <a:ext cx="54864" cy="6858000"/>
          </a:xfrm>
          <a:prstGeom prst="rect">
            <a:avLst/>
          </a:prstGeom>
          <a:solidFill>
            <a:srgbClr val="A85229"/>
          </a:solidFill>
          <a:ln cap="flat">
            <a:noFill/>
            <a:prstDash val="solid"/>
          </a:ln>
          <a:effectLst>
            <a:outerShdw dist="25402"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
        <p:nvSpPr>
          <p:cNvPr id="4" name="Rectangle 10"/>
          <p:cNvSpPr/>
          <p:nvPr/>
        </p:nvSpPr>
        <p:spPr>
          <a:xfrm>
            <a:off x="7707084" y="0"/>
            <a:ext cx="54864" cy="6858000"/>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
        <p:nvSpPr>
          <p:cNvPr id="5" name="Title 1"/>
          <p:cNvSpPr txBox="1">
            <a:spLocks noGrp="1"/>
          </p:cNvSpPr>
          <p:nvPr>
            <p:ph type="title"/>
          </p:nvPr>
        </p:nvSpPr>
        <p:spPr>
          <a:xfrm>
            <a:off x="8229600" y="2514600"/>
            <a:ext cx="3474720" cy="1600200"/>
          </a:xfrm>
        </p:spPr>
        <p:txBody>
          <a:bodyPr/>
          <a:lstStyle>
            <a:lvl1pPr>
              <a:defRPr/>
            </a:lvl1pPr>
          </a:lstStyle>
          <a:p>
            <a:pPr lvl="0"/>
            <a:r>
              <a:rPr lang="fr-FR"/>
              <a:t>Modifiez le style du titre</a:t>
            </a:r>
            <a:endParaRPr lang="en-US"/>
          </a:p>
        </p:txBody>
      </p:sp>
      <p:sp>
        <p:nvSpPr>
          <p:cNvPr id="6" name="Content Placeholder 2"/>
          <p:cNvSpPr txBox="1">
            <a:spLocks noGrp="1"/>
          </p:cNvSpPr>
          <p:nvPr>
            <p:ph idx="1"/>
          </p:nvPr>
        </p:nvSpPr>
        <p:spPr>
          <a:xfrm>
            <a:off x="790297" y="685800"/>
            <a:ext cx="6126480" cy="5486400"/>
          </a:xfrm>
        </p:spPr>
        <p:txBody>
          <a:bodyPr/>
          <a:lstStyle>
            <a:lvl1pPr>
              <a:defRPr/>
            </a:lvl1pPr>
            <a:lvl2pPr>
              <a:defRPr/>
            </a:lvl2pPr>
            <a:lvl3pPr>
              <a:defRPr/>
            </a:lvl3pPr>
            <a:lvl4pPr>
              <a:defRPr/>
            </a:lvl4pPr>
            <a:lvl5pPr>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Text Placeholder 3"/>
          <p:cNvSpPr txBox="1">
            <a:spLocks noGrp="1"/>
          </p:cNvSpPr>
          <p:nvPr>
            <p:ph type="body" idx="2"/>
          </p:nvPr>
        </p:nvSpPr>
        <p:spPr>
          <a:xfrm>
            <a:off x="8229600" y="4343400"/>
            <a:ext cx="3474720" cy="1188720"/>
          </a:xfrm>
        </p:spPr>
        <p:txBody>
          <a:bodyPr/>
          <a:lstStyle>
            <a:lvl1pPr marL="0" indent="0">
              <a:spcBef>
                <a:spcPts val="800"/>
              </a:spcBef>
              <a:buNone/>
              <a:defRPr sz="1800"/>
            </a:lvl1pPr>
          </a:lstStyle>
          <a:p>
            <a:pPr lvl="0"/>
            <a:r>
              <a:rPr lang="fr-FR"/>
              <a:t>Modifiez les styles du texte du masque</a:t>
            </a:r>
          </a:p>
        </p:txBody>
      </p:sp>
      <p:sp>
        <p:nvSpPr>
          <p:cNvPr id="8" name="Date Placeholder 4"/>
          <p:cNvSpPr txBox="1">
            <a:spLocks noGrp="1"/>
          </p:cNvSpPr>
          <p:nvPr>
            <p:ph type="dt" sz="half" idx="7"/>
          </p:nvPr>
        </p:nvSpPr>
        <p:spPr/>
        <p:txBody>
          <a:bodyPr/>
          <a:lstStyle>
            <a:lvl1pPr>
              <a:defRPr/>
            </a:lvl1pPr>
          </a:lstStyle>
          <a:p>
            <a:pPr lvl="0"/>
            <a:endParaRPr lang="en-US"/>
          </a:p>
        </p:txBody>
      </p:sp>
      <p:sp>
        <p:nvSpPr>
          <p:cNvPr id="9" name="Footer Placeholder 5"/>
          <p:cNvSpPr txBox="1">
            <a:spLocks noGrp="1"/>
          </p:cNvSpPr>
          <p:nvPr>
            <p:ph type="ftr" sz="quarter" idx="9"/>
          </p:nvPr>
        </p:nvSpPr>
        <p:spPr/>
        <p:txBody>
          <a:bodyPr/>
          <a:lstStyle>
            <a:lvl1pPr>
              <a:defRPr/>
            </a:lvl1pPr>
          </a:lstStyle>
          <a:p>
            <a:pPr lvl="0"/>
            <a:endParaRPr lang="en-US"/>
          </a:p>
        </p:txBody>
      </p:sp>
      <p:sp>
        <p:nvSpPr>
          <p:cNvPr id="10" name="Slide Number Placeholder 6"/>
          <p:cNvSpPr txBox="1">
            <a:spLocks noGrp="1"/>
          </p:cNvSpPr>
          <p:nvPr>
            <p:ph type="sldNum" sz="quarter" idx="8"/>
          </p:nvPr>
        </p:nvSpPr>
        <p:spPr/>
        <p:txBody>
          <a:bodyPr/>
          <a:lstStyle>
            <a:lvl1pPr>
              <a:defRPr/>
            </a:lvl1pPr>
          </a:lstStyle>
          <a:p>
            <a:pPr lvl="0"/>
            <a:fld id="{BEBC3E1A-BB1B-470D-B986-C28481FCEBF5}" type="slidenum">
              <a:t>‹N°›</a:t>
            </a:fld>
            <a:endParaRPr lang="en-US"/>
          </a:p>
        </p:txBody>
      </p:sp>
    </p:spTree>
    <p:extLst>
      <p:ext uri="{BB962C8B-B14F-4D97-AF65-F5344CB8AC3E}">
        <p14:creationId xmlns:p14="http://schemas.microsoft.com/office/powerpoint/2010/main" val="2905979300"/>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7272248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73339"/>
              </a:solidFill>
            </a:endParaRPr>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4666907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73339"/>
              </a:solidFill>
            </a:endParaRPr>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966832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5327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2219199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310369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2714507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7363770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4654778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06835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pic>
        <p:nvPicPr>
          <p:cNvPr id="2" name="Picture 7"/>
          <p:cNvPicPr>
            <a:picLocks noChangeAspect="1"/>
          </p:cNvPicPr>
          <p:nvPr/>
        </p:nvPicPr>
        <p:blipFill>
          <a:blip r:embed="rId2"/>
          <a:srcRect/>
          <a:stretch>
            <a:fillRect/>
          </a:stretch>
        </p:blipFill>
        <p:spPr>
          <a:xfrm>
            <a:off x="7753738" y="283"/>
            <a:ext cx="4435717" cy="6856290"/>
          </a:xfrm>
          <a:prstGeom prst="rect">
            <a:avLst/>
          </a:prstGeom>
          <a:noFill/>
          <a:ln cap="flat">
            <a:noFill/>
          </a:ln>
        </p:spPr>
      </p:pic>
      <p:sp>
        <p:nvSpPr>
          <p:cNvPr id="3" name="Rectangle 8"/>
          <p:cNvSpPr/>
          <p:nvPr/>
        </p:nvSpPr>
        <p:spPr>
          <a:xfrm>
            <a:off x="7707084" y="0"/>
            <a:ext cx="54864" cy="6858000"/>
          </a:xfrm>
          <a:prstGeom prst="rect">
            <a:avLst/>
          </a:prstGeom>
          <a:solidFill>
            <a:srgbClr val="A85229"/>
          </a:solidFill>
          <a:ln cap="flat">
            <a:noFill/>
            <a:prstDash val="solid"/>
          </a:ln>
          <a:effectLst>
            <a:outerShdw dist="25402"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
        <p:nvSpPr>
          <p:cNvPr id="4" name="Rectangle 9"/>
          <p:cNvSpPr/>
          <p:nvPr/>
        </p:nvSpPr>
        <p:spPr>
          <a:xfrm>
            <a:off x="7707084" y="0"/>
            <a:ext cx="54864" cy="6858000"/>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
        <p:nvSpPr>
          <p:cNvPr id="5" name="Title 1"/>
          <p:cNvSpPr txBox="1">
            <a:spLocks noGrp="1"/>
          </p:cNvSpPr>
          <p:nvPr>
            <p:ph type="title"/>
          </p:nvPr>
        </p:nvSpPr>
        <p:spPr>
          <a:xfrm>
            <a:off x="8229600" y="2514600"/>
            <a:ext cx="3474720" cy="1600200"/>
          </a:xfrm>
        </p:spPr>
        <p:txBody>
          <a:bodyPr/>
          <a:lstStyle>
            <a:lvl1pPr>
              <a:defRPr/>
            </a:lvl1pPr>
          </a:lstStyle>
          <a:p>
            <a:pPr lvl="0"/>
            <a:r>
              <a:rPr lang="fr-FR"/>
              <a:t>Modifiez le style du titre</a:t>
            </a:r>
            <a:endParaRPr lang="en-US"/>
          </a:p>
        </p:txBody>
      </p:sp>
      <p:sp>
        <p:nvSpPr>
          <p:cNvPr id="6" name="Picture Placeholder 2"/>
          <p:cNvSpPr txBox="1">
            <a:spLocks noGrp="1"/>
          </p:cNvSpPr>
          <p:nvPr>
            <p:ph type="pic" idx="1"/>
          </p:nvPr>
        </p:nvSpPr>
        <p:spPr>
          <a:xfrm>
            <a:off x="0" y="1325880"/>
            <a:ext cx="6858000" cy="4206240"/>
          </a:xfrm>
          <a:solidFill>
            <a:srgbClr val="F9F7F3"/>
          </a:solidFill>
          <a:effectLst>
            <a:outerShdw dir="16200000" algn="tl">
              <a:srgbClr val="000000">
                <a:alpha val="15000"/>
              </a:srgbClr>
            </a:outerShdw>
          </a:effectLst>
        </p:spPr>
        <p:txBody>
          <a:bodyPr anchorCtr="1"/>
          <a:lstStyle>
            <a:lvl1pPr marL="0" indent="0" algn="ctr">
              <a:buNone/>
              <a:defRPr sz="2400"/>
            </a:lvl1pPr>
          </a:lstStyle>
          <a:p>
            <a:pPr lvl="0"/>
            <a:r>
              <a:rPr lang="fr-FR"/>
              <a:t>Cliquez sur l'icône pour ajouter une image</a:t>
            </a:r>
            <a:endParaRPr lang="en-US"/>
          </a:p>
        </p:txBody>
      </p:sp>
      <p:sp>
        <p:nvSpPr>
          <p:cNvPr id="7" name="Text Placeholder 3"/>
          <p:cNvSpPr txBox="1">
            <a:spLocks noGrp="1"/>
          </p:cNvSpPr>
          <p:nvPr>
            <p:ph type="body" idx="2"/>
          </p:nvPr>
        </p:nvSpPr>
        <p:spPr>
          <a:xfrm>
            <a:off x="8229600" y="4343400"/>
            <a:ext cx="3474720" cy="1188720"/>
          </a:xfrm>
        </p:spPr>
        <p:txBody>
          <a:bodyPr/>
          <a:lstStyle>
            <a:lvl1pPr marL="0" indent="0">
              <a:spcBef>
                <a:spcPts val="800"/>
              </a:spcBef>
              <a:buNone/>
              <a:defRPr sz="1800"/>
            </a:lvl1pPr>
          </a:lstStyle>
          <a:p>
            <a:pPr lvl="0"/>
            <a:r>
              <a:rPr lang="fr-FR"/>
              <a:t>Modifiez les styles du texte du masque</a:t>
            </a:r>
          </a:p>
        </p:txBody>
      </p:sp>
      <p:sp>
        <p:nvSpPr>
          <p:cNvPr id="8" name="Date Placeholder 4"/>
          <p:cNvSpPr txBox="1">
            <a:spLocks noGrp="1"/>
          </p:cNvSpPr>
          <p:nvPr>
            <p:ph type="dt" sz="half" idx="7"/>
          </p:nvPr>
        </p:nvSpPr>
        <p:spPr/>
        <p:txBody>
          <a:bodyPr/>
          <a:lstStyle>
            <a:lvl1pPr>
              <a:defRPr/>
            </a:lvl1pPr>
          </a:lstStyle>
          <a:p>
            <a:pPr lvl="0"/>
            <a:endParaRPr lang="en-US"/>
          </a:p>
        </p:txBody>
      </p:sp>
      <p:sp>
        <p:nvSpPr>
          <p:cNvPr id="9" name="Footer Placeholder 5"/>
          <p:cNvSpPr txBox="1">
            <a:spLocks noGrp="1"/>
          </p:cNvSpPr>
          <p:nvPr>
            <p:ph type="ftr" sz="quarter" idx="9"/>
          </p:nvPr>
        </p:nvSpPr>
        <p:spPr/>
        <p:txBody>
          <a:bodyPr/>
          <a:lstStyle>
            <a:lvl1pPr>
              <a:defRPr/>
            </a:lvl1pPr>
          </a:lstStyle>
          <a:p>
            <a:pPr lvl="0"/>
            <a:endParaRPr lang="en-US"/>
          </a:p>
        </p:txBody>
      </p:sp>
      <p:sp>
        <p:nvSpPr>
          <p:cNvPr id="10" name="Slide Number Placeholder 6"/>
          <p:cNvSpPr txBox="1">
            <a:spLocks noGrp="1"/>
          </p:cNvSpPr>
          <p:nvPr>
            <p:ph type="sldNum" sz="quarter" idx="8"/>
          </p:nvPr>
        </p:nvSpPr>
        <p:spPr/>
        <p:txBody>
          <a:bodyPr/>
          <a:lstStyle>
            <a:lvl1pPr>
              <a:defRPr/>
            </a:lvl1pPr>
          </a:lstStyle>
          <a:p>
            <a:pPr lvl="0"/>
            <a:fld id="{9174D7C1-13FE-4FBD-B2CB-3639018F8104}" type="slidenum">
              <a:t>‹N°›</a:t>
            </a:fld>
            <a:endParaRPr lang="en-US"/>
          </a:p>
        </p:txBody>
      </p:sp>
    </p:spTree>
    <p:extLst>
      <p:ext uri="{BB962C8B-B14F-4D97-AF65-F5344CB8AC3E}">
        <p14:creationId xmlns:p14="http://schemas.microsoft.com/office/powerpoint/2010/main" val="1237655284"/>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1442323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5367514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9560761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4" name="Text Placeholder 12"/>
          <p:cNvSpPr>
            <a:spLocks noGrp="1"/>
          </p:cNvSpPr>
          <p:nvPr>
            <p:ph type="body" sz="quarter" idx="24" hasCustomPrompt="1"/>
          </p:nvPr>
        </p:nvSpPr>
        <p:spPr>
          <a:xfrm>
            <a:off x="482598" y="2694810"/>
            <a:ext cx="274320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4211602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6650792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9" name="Table Placeholder 8"/>
          <p:cNvSpPr>
            <a:spLocks noGrp="1"/>
          </p:cNvSpPr>
          <p:nvPr>
            <p:ph type="tbl" sz="quarter" idx="13"/>
          </p:nvPr>
        </p:nvSpPr>
        <p:spPr>
          <a:xfrm>
            <a:off x="7126514" y="1654175"/>
            <a:ext cx="4586952" cy="1988911"/>
          </a:xfrm>
        </p:spPr>
        <p:txBody>
          <a:bodyPr/>
          <a:lstStyle/>
          <a:p>
            <a:endParaRPr lang="en-US"/>
          </a:p>
        </p:txBody>
      </p:sp>
      <p:sp>
        <p:nvSpPr>
          <p:cNvPr id="25" name="Table Placeholder 8"/>
          <p:cNvSpPr>
            <a:spLocks noGrp="1"/>
          </p:cNvSpPr>
          <p:nvPr>
            <p:ph type="tbl" sz="quarter" idx="14"/>
          </p:nvPr>
        </p:nvSpPr>
        <p:spPr>
          <a:xfrm>
            <a:off x="482598" y="4125686"/>
            <a:ext cx="11230867" cy="2086323"/>
          </a:xfr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5375754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36863375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FontAwesome"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548212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23861736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‹N°›</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47635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slideLayout" Target="../slideLayouts/slideLayout61.xml"/><Relationship Id="rId47" Type="http://schemas.openxmlformats.org/officeDocument/2006/relationships/slideLayout" Target="../slideLayouts/slideLayout66.xml"/><Relationship Id="rId50" Type="http://schemas.openxmlformats.org/officeDocument/2006/relationships/slideLayout" Target="../slideLayouts/slideLayout69.xml"/><Relationship Id="rId55" Type="http://schemas.openxmlformats.org/officeDocument/2006/relationships/slideLayout" Target="../slideLayouts/slideLayout74.xml"/><Relationship Id="rId63" Type="http://schemas.openxmlformats.org/officeDocument/2006/relationships/slideLayout" Target="../slideLayouts/slideLayout82.xml"/><Relationship Id="rId68" Type="http://schemas.openxmlformats.org/officeDocument/2006/relationships/slideLayout" Target="../slideLayouts/slideLayout87.xml"/><Relationship Id="rId76" Type="http://schemas.openxmlformats.org/officeDocument/2006/relationships/slideLayout" Target="../slideLayouts/slideLayout95.xml"/><Relationship Id="rId84" Type="http://schemas.openxmlformats.org/officeDocument/2006/relationships/slideLayout" Target="../slideLayouts/slideLayout103.xml"/><Relationship Id="rId89" Type="http://schemas.openxmlformats.org/officeDocument/2006/relationships/theme" Target="../theme/theme2.xml"/><Relationship Id="rId7" Type="http://schemas.openxmlformats.org/officeDocument/2006/relationships/slideLayout" Target="../slideLayouts/slideLayout26.xml"/><Relationship Id="rId71" Type="http://schemas.openxmlformats.org/officeDocument/2006/relationships/slideLayout" Target="../slideLayouts/slideLayout90.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9" Type="http://schemas.openxmlformats.org/officeDocument/2006/relationships/slideLayout" Target="../slideLayouts/slideLayout48.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45" Type="http://schemas.openxmlformats.org/officeDocument/2006/relationships/slideLayout" Target="../slideLayouts/slideLayout64.xml"/><Relationship Id="rId53" Type="http://schemas.openxmlformats.org/officeDocument/2006/relationships/slideLayout" Target="../slideLayouts/slideLayout72.xml"/><Relationship Id="rId58" Type="http://schemas.openxmlformats.org/officeDocument/2006/relationships/slideLayout" Target="../slideLayouts/slideLayout77.xml"/><Relationship Id="rId66" Type="http://schemas.openxmlformats.org/officeDocument/2006/relationships/slideLayout" Target="../slideLayouts/slideLayout85.xml"/><Relationship Id="rId74" Type="http://schemas.openxmlformats.org/officeDocument/2006/relationships/slideLayout" Target="../slideLayouts/slideLayout93.xml"/><Relationship Id="rId79" Type="http://schemas.openxmlformats.org/officeDocument/2006/relationships/slideLayout" Target="../slideLayouts/slideLayout98.xml"/><Relationship Id="rId87" Type="http://schemas.openxmlformats.org/officeDocument/2006/relationships/slideLayout" Target="../slideLayouts/slideLayout106.xml"/><Relationship Id="rId5" Type="http://schemas.openxmlformats.org/officeDocument/2006/relationships/slideLayout" Target="../slideLayouts/slideLayout24.xml"/><Relationship Id="rId61" Type="http://schemas.openxmlformats.org/officeDocument/2006/relationships/slideLayout" Target="../slideLayouts/slideLayout80.xml"/><Relationship Id="rId82" Type="http://schemas.openxmlformats.org/officeDocument/2006/relationships/slideLayout" Target="../slideLayouts/slideLayout101.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43" Type="http://schemas.openxmlformats.org/officeDocument/2006/relationships/slideLayout" Target="../slideLayouts/slideLayout62.xml"/><Relationship Id="rId48" Type="http://schemas.openxmlformats.org/officeDocument/2006/relationships/slideLayout" Target="../slideLayouts/slideLayout67.xml"/><Relationship Id="rId56" Type="http://schemas.openxmlformats.org/officeDocument/2006/relationships/slideLayout" Target="../slideLayouts/slideLayout75.xml"/><Relationship Id="rId64" Type="http://schemas.openxmlformats.org/officeDocument/2006/relationships/slideLayout" Target="../slideLayouts/slideLayout83.xml"/><Relationship Id="rId69" Type="http://schemas.openxmlformats.org/officeDocument/2006/relationships/slideLayout" Target="../slideLayouts/slideLayout88.xml"/><Relationship Id="rId77" Type="http://schemas.openxmlformats.org/officeDocument/2006/relationships/slideLayout" Target="../slideLayouts/slideLayout96.xml"/><Relationship Id="rId8" Type="http://schemas.openxmlformats.org/officeDocument/2006/relationships/slideLayout" Target="../slideLayouts/slideLayout27.xml"/><Relationship Id="rId51" Type="http://schemas.openxmlformats.org/officeDocument/2006/relationships/slideLayout" Target="../slideLayouts/slideLayout70.xml"/><Relationship Id="rId72" Type="http://schemas.openxmlformats.org/officeDocument/2006/relationships/slideLayout" Target="../slideLayouts/slideLayout91.xml"/><Relationship Id="rId80" Type="http://schemas.openxmlformats.org/officeDocument/2006/relationships/slideLayout" Target="../slideLayouts/slideLayout99.xml"/><Relationship Id="rId85" Type="http://schemas.openxmlformats.org/officeDocument/2006/relationships/slideLayout" Target="../slideLayouts/slideLayout104.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 Id="rId46" Type="http://schemas.openxmlformats.org/officeDocument/2006/relationships/slideLayout" Target="../slideLayouts/slideLayout65.xml"/><Relationship Id="rId59" Type="http://schemas.openxmlformats.org/officeDocument/2006/relationships/slideLayout" Target="../slideLayouts/slideLayout78.xml"/><Relationship Id="rId67" Type="http://schemas.openxmlformats.org/officeDocument/2006/relationships/slideLayout" Target="../slideLayouts/slideLayout86.xml"/><Relationship Id="rId20" Type="http://schemas.openxmlformats.org/officeDocument/2006/relationships/slideLayout" Target="../slideLayouts/slideLayout39.xml"/><Relationship Id="rId41" Type="http://schemas.openxmlformats.org/officeDocument/2006/relationships/slideLayout" Target="../slideLayouts/slideLayout60.xml"/><Relationship Id="rId54" Type="http://schemas.openxmlformats.org/officeDocument/2006/relationships/slideLayout" Target="../slideLayouts/slideLayout73.xml"/><Relationship Id="rId62" Type="http://schemas.openxmlformats.org/officeDocument/2006/relationships/slideLayout" Target="../slideLayouts/slideLayout81.xml"/><Relationship Id="rId70" Type="http://schemas.openxmlformats.org/officeDocument/2006/relationships/slideLayout" Target="../slideLayouts/slideLayout89.xml"/><Relationship Id="rId75" Type="http://schemas.openxmlformats.org/officeDocument/2006/relationships/slideLayout" Target="../slideLayouts/slideLayout94.xml"/><Relationship Id="rId83" Type="http://schemas.openxmlformats.org/officeDocument/2006/relationships/slideLayout" Target="../slideLayouts/slideLayout102.xml"/><Relationship Id="rId88" Type="http://schemas.openxmlformats.org/officeDocument/2006/relationships/slideLayout" Target="../slideLayouts/slideLayout107.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49" Type="http://schemas.openxmlformats.org/officeDocument/2006/relationships/slideLayout" Target="../slideLayouts/slideLayout68.xml"/><Relationship Id="rId57" Type="http://schemas.openxmlformats.org/officeDocument/2006/relationships/slideLayout" Target="../slideLayouts/slideLayout76.xml"/><Relationship Id="rId10" Type="http://schemas.openxmlformats.org/officeDocument/2006/relationships/slideLayout" Target="../slideLayouts/slideLayout29.xml"/><Relationship Id="rId31" Type="http://schemas.openxmlformats.org/officeDocument/2006/relationships/slideLayout" Target="../slideLayouts/slideLayout50.xml"/><Relationship Id="rId44" Type="http://schemas.openxmlformats.org/officeDocument/2006/relationships/slideLayout" Target="../slideLayouts/slideLayout63.xml"/><Relationship Id="rId52" Type="http://schemas.openxmlformats.org/officeDocument/2006/relationships/slideLayout" Target="../slideLayouts/slideLayout71.xml"/><Relationship Id="rId60" Type="http://schemas.openxmlformats.org/officeDocument/2006/relationships/slideLayout" Target="../slideLayouts/slideLayout79.xml"/><Relationship Id="rId65" Type="http://schemas.openxmlformats.org/officeDocument/2006/relationships/slideLayout" Target="../slideLayouts/slideLayout84.xml"/><Relationship Id="rId73" Type="http://schemas.openxmlformats.org/officeDocument/2006/relationships/slideLayout" Target="../slideLayouts/slideLayout92.xml"/><Relationship Id="rId78" Type="http://schemas.openxmlformats.org/officeDocument/2006/relationships/slideLayout" Target="../slideLayouts/slideLayout97.xml"/><Relationship Id="rId81" Type="http://schemas.openxmlformats.org/officeDocument/2006/relationships/slideLayout" Target="../slideLayouts/slideLayout100.xml"/><Relationship Id="rId86"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1"/>
          <a:stretch>
            <a:fillRect/>
          </a:stretch>
        </a:blipFill>
        <a:effectLst/>
      </p:bgPr>
    </p:bg>
    <p:spTree>
      <p:nvGrpSpPr>
        <p:cNvPr id="1" name=""/>
        <p:cNvGrpSpPr/>
        <p:nvPr/>
      </p:nvGrpSpPr>
      <p:grpSpPr>
        <a:xfrm>
          <a:off x="0" y="0"/>
          <a:ext cx="0" cy="0"/>
          <a:chOff x="0" y="0"/>
          <a:chExt cx="0" cy="0"/>
        </a:xfrm>
      </p:grpSpPr>
      <p:sp>
        <p:nvSpPr>
          <p:cNvPr id="2" name="Rectangle 8"/>
          <p:cNvSpPr/>
          <p:nvPr/>
        </p:nvSpPr>
        <p:spPr>
          <a:xfrm>
            <a:off x="1" y="6257038"/>
            <a:ext cx="12191996" cy="54864"/>
          </a:xfrm>
          <a:prstGeom prst="rect">
            <a:avLst/>
          </a:prstGeom>
          <a:solidFill>
            <a:srgbClr val="A85229"/>
          </a:solidFill>
          <a:ln cap="flat">
            <a:noFill/>
            <a:prstDash val="solid"/>
          </a:ln>
          <a:effectLst>
            <a:outerShdw dist="25402" dir="5400000"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
        <p:nvSpPr>
          <p:cNvPr id="3" name="Title Placeholder 1"/>
          <p:cNvSpPr txBox="1">
            <a:spLocks noGrp="1"/>
          </p:cNvSpPr>
          <p:nvPr>
            <p:ph type="title"/>
          </p:nvPr>
        </p:nvSpPr>
        <p:spPr>
          <a:xfrm>
            <a:off x="1295403" y="381003"/>
            <a:ext cx="9601200" cy="1143000"/>
          </a:xfrm>
          <a:prstGeom prst="rect">
            <a:avLst/>
          </a:prstGeom>
          <a:noFill/>
          <a:ln>
            <a:noFill/>
          </a:ln>
        </p:spPr>
        <p:txBody>
          <a:bodyPr vert="horz" wrap="square" lIns="91440" tIns="45720" rIns="91440" bIns="45720" anchor="b" anchorCtr="0" compatLnSpc="1">
            <a:normAutofit/>
          </a:bodyPr>
          <a:lstStyle/>
          <a:p>
            <a:pPr lvl="0"/>
            <a:r>
              <a:rPr lang="fr-FR"/>
              <a:t>Modifiez le style du titre</a:t>
            </a:r>
            <a:endParaRPr lang="en-US"/>
          </a:p>
        </p:txBody>
      </p:sp>
      <p:sp>
        <p:nvSpPr>
          <p:cNvPr id="4" name="Text Placeholder 2"/>
          <p:cNvSpPr txBox="1">
            <a:spLocks noGrp="1"/>
          </p:cNvSpPr>
          <p:nvPr>
            <p:ph type="body" idx="1"/>
          </p:nvPr>
        </p:nvSpPr>
        <p:spPr>
          <a:xfrm>
            <a:off x="1295403" y="1828800"/>
            <a:ext cx="9601200" cy="4114800"/>
          </a:xfrm>
          <a:prstGeom prst="rect">
            <a:avLst/>
          </a:prstGeom>
          <a:noFill/>
          <a:ln>
            <a:noFill/>
          </a:ln>
        </p:spPr>
        <p:txBody>
          <a:bodyPr vert="horz" wrap="square" lIns="91440" tIns="45720" rIns="91440" bIns="45720" anchor="t" anchorCtr="0" compatLnSpc="1">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3"/>
          <p:cNvSpPr txBox="1">
            <a:spLocks noGrp="1"/>
          </p:cNvSpPr>
          <p:nvPr>
            <p:ph type="dt" sz="half" idx="2"/>
          </p:nvPr>
        </p:nvSpPr>
        <p:spPr>
          <a:xfrm>
            <a:off x="8556169" y="6419464"/>
            <a:ext cx="1351383" cy="238905"/>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000" b="0" i="0" u="none" strike="noStrike" kern="1200" cap="none" spc="0" baseline="0">
                <a:solidFill>
                  <a:srgbClr val="514A40"/>
                </a:solidFill>
                <a:uFillTx/>
                <a:latin typeface="Cambria"/>
                <a:ea typeface=""/>
                <a:cs typeface=""/>
              </a:defRPr>
            </a:lvl1pPr>
          </a:lstStyle>
          <a:p>
            <a:pPr lvl="0"/>
            <a:endParaRPr lang="en-US"/>
          </a:p>
        </p:txBody>
      </p:sp>
      <p:sp>
        <p:nvSpPr>
          <p:cNvPr id="6" name="Footer Placeholder 4"/>
          <p:cNvSpPr txBox="1">
            <a:spLocks noGrp="1"/>
          </p:cNvSpPr>
          <p:nvPr>
            <p:ph type="ftr" sz="quarter" idx="3"/>
          </p:nvPr>
        </p:nvSpPr>
        <p:spPr>
          <a:xfrm>
            <a:off x="1295404" y="6419464"/>
            <a:ext cx="5181603" cy="238905"/>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000" b="0" i="0" u="none" strike="noStrike" kern="1200" cap="none" spc="0" baseline="0">
                <a:solidFill>
                  <a:srgbClr val="514A40"/>
                </a:solidFill>
                <a:uFillTx/>
                <a:latin typeface="Cambria"/>
                <a:ea typeface=""/>
                <a:cs typeface=""/>
              </a:defRPr>
            </a:lvl1pPr>
          </a:lstStyle>
          <a:p>
            <a:pPr lvl="0"/>
            <a:endParaRPr lang="en-US"/>
          </a:p>
        </p:txBody>
      </p:sp>
      <p:sp>
        <p:nvSpPr>
          <p:cNvPr id="7" name="Slide Number Placeholder 5"/>
          <p:cNvSpPr txBox="1">
            <a:spLocks noGrp="1"/>
          </p:cNvSpPr>
          <p:nvPr>
            <p:ph type="sldNum" sz="quarter" idx="4"/>
          </p:nvPr>
        </p:nvSpPr>
        <p:spPr>
          <a:xfrm>
            <a:off x="10198359" y="6419464"/>
            <a:ext cx="698244" cy="238905"/>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000" b="0" i="0" u="none" strike="noStrike" kern="1200" cap="none" spc="0" baseline="0">
                <a:solidFill>
                  <a:srgbClr val="514A40"/>
                </a:solidFill>
                <a:uFillTx/>
                <a:latin typeface="Cambria"/>
                <a:ea typeface=""/>
                <a:cs typeface=""/>
              </a:defRPr>
            </a:lvl1pPr>
          </a:lstStyle>
          <a:p>
            <a:pPr lvl="0"/>
            <a:fld id="{E5813EFC-DB20-4DDF-8025-C6BE2129C1AA}" type="slidenum">
              <a:t>‹N°›</a:t>
            </a:fld>
            <a:endParaRPr lang="en-US"/>
          </a:p>
        </p:txBody>
      </p:sp>
      <p:sp>
        <p:nvSpPr>
          <p:cNvPr id="8" name="Rectangle 7"/>
          <p:cNvSpPr/>
          <p:nvPr/>
        </p:nvSpPr>
        <p:spPr>
          <a:xfrm>
            <a:off x="1" y="6257038"/>
            <a:ext cx="12191996" cy="54864"/>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mbria"/>
              <a:ea typeface=""/>
              <a:cs typeface=""/>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transition spd="med">
    <p:fade/>
  </p:transition>
  <p:txStyles>
    <p:titleStyle>
      <a:lvl1pPr marL="0" marR="0" lvl="0" indent="0" algn="l" defTabSz="914400" rtl="0" fontAlgn="auto" hangingPunct="1">
        <a:lnSpc>
          <a:spcPct val="90000"/>
        </a:lnSpc>
        <a:spcBef>
          <a:spcPts val="0"/>
        </a:spcBef>
        <a:spcAft>
          <a:spcPts val="0"/>
        </a:spcAft>
        <a:buNone/>
        <a:tabLst/>
        <a:defRPr lang="fr-FR" sz="3200" b="1" i="0" u="none" strike="noStrike" kern="1200" cap="all" spc="0" baseline="0">
          <a:solidFill>
            <a:srgbClr val="A85229"/>
          </a:solidFill>
          <a:effectLst>
            <a:outerShdw dist="25396" dir="18900000">
              <a:srgbClr val="FFFFFF"/>
            </a:outerShdw>
          </a:effectLst>
          <a:uFillTx/>
          <a:latin typeface="Cambria"/>
          <a:ea typeface=""/>
          <a:cs typeface=""/>
        </a:defRPr>
      </a:lvl1pPr>
    </p:titleStyle>
    <p:bodyStyle>
      <a:lvl1pPr marL="274320" marR="0" lvl="0" indent="-228600" algn="l" defTabSz="914400" rtl="0" fontAlgn="auto" hangingPunct="1">
        <a:lnSpc>
          <a:spcPct val="90000"/>
        </a:lnSpc>
        <a:spcBef>
          <a:spcPts val="1800"/>
        </a:spcBef>
        <a:spcAft>
          <a:spcPts val="0"/>
        </a:spcAft>
        <a:buClr>
          <a:srgbClr val="A85229"/>
        </a:buClr>
        <a:buSzPct val="100000"/>
        <a:buFont typeface="Arial" pitchFamily="34"/>
        <a:buChar char="•"/>
        <a:tabLst/>
        <a:defRPr lang="fr-FR" sz="2000" b="0" i="0" u="none" strike="noStrike" kern="1200" cap="none" spc="0" baseline="0">
          <a:solidFill>
            <a:srgbClr val="514A40"/>
          </a:solidFill>
          <a:uFillTx/>
          <a:latin typeface="Cambria"/>
          <a:ea typeface=""/>
          <a:cs typeface=""/>
        </a:defRPr>
      </a:lvl1pPr>
      <a:lvl2pPr marL="594360" marR="0" lvl="1" indent="-228600" algn="l" defTabSz="914400" rtl="0" fontAlgn="auto" hangingPunct="1">
        <a:lnSpc>
          <a:spcPct val="90000"/>
        </a:lnSpc>
        <a:spcBef>
          <a:spcPts val="1000"/>
        </a:spcBef>
        <a:spcAft>
          <a:spcPts val="0"/>
        </a:spcAft>
        <a:buClr>
          <a:srgbClr val="A85229"/>
        </a:buClr>
        <a:buSzPct val="100000"/>
        <a:buFont typeface="Arial" pitchFamily="34"/>
        <a:buChar char="•"/>
        <a:tabLst/>
        <a:defRPr lang="fr-FR" sz="1800" b="0" i="0" u="none" strike="noStrike" kern="1200" cap="none" spc="0" baseline="0">
          <a:solidFill>
            <a:srgbClr val="514A40"/>
          </a:solidFill>
          <a:uFillTx/>
          <a:latin typeface="Cambria"/>
          <a:ea typeface=""/>
          <a:cs typeface=""/>
        </a:defRPr>
      </a:lvl2pPr>
      <a:lvl3pPr marL="914400" marR="0" lvl="2"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600" b="0" i="0" u="none" strike="noStrike" kern="1200" cap="none" spc="0" baseline="0">
          <a:solidFill>
            <a:srgbClr val="514A40"/>
          </a:solidFill>
          <a:uFillTx/>
          <a:latin typeface="Cambria"/>
          <a:ea typeface=""/>
          <a:cs typeface=""/>
        </a:defRPr>
      </a:lvl3pPr>
      <a:lvl4pPr marL="1234440" marR="0" lvl="3"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4pPr>
      <a:lvl5pPr marL="1554480" marR="0" lvl="4"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srgbClr val="273339">
                    <a:tint val="75000"/>
                  </a:srgbClr>
                </a:solidFill>
              </a:rPr>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srgbClr val="273339">
                    <a:tint val="75000"/>
                  </a:srgbClr>
                </a:solidFill>
              </a:rPr>
              <a:t>större - a multipurpose PowerPoint template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8DBF4-37B7-4C4F-9728-A1C100B177EE}" type="slidenum">
              <a:rPr lang="en-US" smtClean="0">
                <a:solidFill>
                  <a:srgbClr val="273339">
                    <a:tint val="75000"/>
                  </a:srgbClr>
                </a:solidFill>
              </a:rPr>
              <a:pPr/>
              <a:t>‹N°›</a:t>
            </a:fld>
            <a:endParaRPr lang="en-US">
              <a:solidFill>
                <a:srgbClr val="273339">
                  <a:tint val="75000"/>
                </a:srgbClr>
              </a:solidFill>
            </a:endParaRPr>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278316152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 id="2147483733" r:id="rId69"/>
    <p:sldLayoutId id="2147483734" r:id="rId70"/>
    <p:sldLayoutId id="2147483735" r:id="rId71"/>
    <p:sldLayoutId id="2147483736" r:id="rId72"/>
    <p:sldLayoutId id="2147483737" r:id="rId73"/>
    <p:sldLayoutId id="2147483738" r:id="rId74"/>
    <p:sldLayoutId id="2147483739" r:id="rId75"/>
    <p:sldLayoutId id="2147483740" r:id="rId76"/>
    <p:sldLayoutId id="2147483741" r:id="rId77"/>
    <p:sldLayoutId id="2147483742" r:id="rId78"/>
    <p:sldLayoutId id="2147483743" r:id="rId79"/>
    <p:sldLayoutId id="2147483744" r:id="rId80"/>
    <p:sldLayoutId id="2147483745" r:id="rId81"/>
    <p:sldLayoutId id="2147483746" r:id="rId82"/>
    <p:sldLayoutId id="2147483747" r:id="rId83"/>
    <p:sldLayoutId id="2147483748" r:id="rId84"/>
    <p:sldLayoutId id="2147483749" r:id="rId85"/>
    <p:sldLayoutId id="2147483750" r:id="rId86"/>
    <p:sldLayoutId id="2147483751" r:id="rId87"/>
    <p:sldLayoutId id="2147483752" r:id="rId8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image" Target="../media/image7.jpeg"/><Relationship Id="rId9" Type="http://schemas.openxmlformats.org/officeDocument/2006/relationships/image" Target="../media/image1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3.xml"/><Relationship Id="rId4" Type="http://schemas.openxmlformats.org/officeDocument/2006/relationships/chart" Target="../charts/char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chart" Target="../charts/chart10.xml"/><Relationship Id="rId4" Type="http://schemas.openxmlformats.org/officeDocument/2006/relationships/chart" Target="../charts/chart9.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0" y="3091408"/>
            <a:ext cx="2295144" cy="1728216"/>
          </a:xfrm>
        </p:spPr>
      </p:pic>
      <p:pic>
        <p:nvPicPr>
          <p:cNvPr id="16" name="Picture Placeholder 15"/>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tretch>
            <a:fillRect/>
          </a:stretch>
        </p:blipFill>
        <p:spPr>
          <a:xfrm>
            <a:off x="2474214" y="3091408"/>
            <a:ext cx="2295144" cy="1728216"/>
          </a:xfrm>
        </p:spPr>
      </p:pic>
      <p:pic>
        <p:nvPicPr>
          <p:cNvPr id="18" name="Picture Placeholder 17"/>
          <p:cNvPicPr>
            <a:picLocks noGrp="1" noChangeAspect="1"/>
          </p:cNvPicPr>
          <p:nvPr>
            <p:ph type="pic" sz="quarter" idx="16"/>
          </p:nvPr>
        </p:nvPicPr>
        <p:blipFill>
          <a:blip r:embed="rId5">
            <a:extLst>
              <a:ext uri="{28A0092B-C50C-407E-A947-70E740481C1C}">
                <a14:useLocalDpi xmlns:a14="http://schemas.microsoft.com/office/drawing/2010/main" val="0"/>
              </a:ext>
            </a:extLst>
          </a:blip>
          <a:stretch>
            <a:fillRect/>
          </a:stretch>
        </p:blipFill>
        <p:spPr>
          <a:xfrm>
            <a:off x="7422642" y="3091408"/>
            <a:ext cx="2295144" cy="1728216"/>
          </a:xfrm>
        </p:spPr>
      </p:pic>
      <p:sp>
        <p:nvSpPr>
          <p:cNvPr id="22" name="Titre 1"/>
          <p:cNvSpPr txBox="1">
            <a:spLocks/>
          </p:cNvSpPr>
          <p:nvPr/>
        </p:nvSpPr>
        <p:spPr>
          <a:xfrm>
            <a:off x="1066800" y="561940"/>
            <a:ext cx="10058400" cy="1916327"/>
          </a:xfrm>
          <a:prstGeom prst="rect">
            <a:avLst/>
          </a:prstGeom>
          <a:noFill/>
          <a:ln>
            <a:noFill/>
          </a:ln>
          <a:effectLst>
            <a:outerShdw dist="38103" dir="5400000" algn="tl">
              <a:srgbClr val="000000">
                <a:alpha val="40000"/>
              </a:srgbClr>
            </a:outerShdw>
          </a:effectLst>
        </p:spPr>
        <p:txBody>
          <a:bodyPr vert="horz" wrap="square" lIns="91440" tIns="45720" rIns="91440" bIns="45720" anchor="b" anchorCtr="1" compatLnSpc="1">
            <a:normAutofit fontScale="60000" lnSpcReduction="20000"/>
          </a:bodyPr>
          <a:lstStyle>
            <a:lvl1pPr marL="0" marR="0" lvl="0" indent="0" algn="r" defTabSz="914400" rtl="0" fontAlgn="auto" hangingPunct="1">
              <a:lnSpc>
                <a:spcPct val="90000"/>
              </a:lnSpc>
              <a:spcBef>
                <a:spcPts val="0"/>
              </a:spcBef>
              <a:spcAft>
                <a:spcPts val="0"/>
              </a:spcAft>
              <a:buNone/>
              <a:tabLst/>
              <a:defRPr lang="fr-FR" sz="6000" b="1" i="0" u="none" strike="noStrike" kern="1200" cap="all" spc="0" baseline="0">
                <a:solidFill>
                  <a:schemeClr val="bg1"/>
                </a:solidFill>
                <a:effectLst>
                  <a:outerShdw dist="25396" dir="18900000">
                    <a:srgbClr val="FFFFFF"/>
                  </a:outerShdw>
                </a:effectLst>
                <a:uFillTx/>
                <a:latin typeface="Cambria"/>
                <a:ea typeface=""/>
                <a:cs typeface=""/>
              </a:defRPr>
            </a:lvl1pPr>
          </a:lstStyle>
          <a:p>
            <a:pPr algn="ctr" rtl="1">
              <a:lnSpc>
                <a:spcPct val="120000"/>
              </a:lnSpc>
            </a:pPr>
            <a:r>
              <a:rPr lang="ar-MA" sz="9600" dirty="0">
                <a:latin typeface="beIN Normal " panose="02000000000000000000" pitchFamily="2" charset="-78"/>
                <a:cs typeface="beIN Normal " panose="02000000000000000000" pitchFamily="2" charset="-78"/>
              </a:rPr>
              <a:t>التحولات المجتمعية </a:t>
            </a:r>
            <a:br>
              <a:rPr lang="ar-MA" sz="9600" dirty="0">
                <a:latin typeface="beIN Normal " panose="02000000000000000000" pitchFamily="2" charset="-78"/>
                <a:cs typeface="beIN Normal " panose="02000000000000000000" pitchFamily="2" charset="-78"/>
              </a:rPr>
            </a:br>
            <a:r>
              <a:rPr lang="ar-MA" sz="9600" dirty="0">
                <a:latin typeface="beIN Normal " panose="02000000000000000000" pitchFamily="2" charset="-78"/>
                <a:cs typeface="beIN Normal " panose="02000000000000000000" pitchFamily="2" charset="-78"/>
              </a:rPr>
              <a:t>ورهانات التنظيم النقابي للشباب</a:t>
            </a:r>
            <a:endParaRPr lang="fr-FR" dirty="0">
              <a:latin typeface="beIN Normal " panose="02000000000000000000" pitchFamily="2" charset="-78"/>
              <a:cs typeface="beIN Normal " panose="02000000000000000000" pitchFamily="2" charset="-78"/>
            </a:endParaRPr>
          </a:p>
        </p:txBody>
      </p:sp>
      <p:sp>
        <p:nvSpPr>
          <p:cNvPr id="13" name="Hexagone 46"/>
          <p:cNvSpPr/>
          <p:nvPr/>
        </p:nvSpPr>
        <p:spPr>
          <a:xfrm rot="5881675">
            <a:off x="10400871" y="5017842"/>
            <a:ext cx="1287114" cy="1176042"/>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49 f8 1"/>
              <a:gd name="f56" fmla="*/ f52 1 f7"/>
              <a:gd name="f57" fmla="*/ f48 f32 1"/>
              <a:gd name="f58" fmla="+- f36 0 f54"/>
              <a:gd name="f59" fmla="*/ f55 1 2"/>
              <a:gd name="f60" fmla="+- f56 0 f1"/>
              <a:gd name="f61" fmla="*/ f54 f32 1"/>
              <a:gd name="f62" fmla="sin 1 f60"/>
              <a:gd name="f63" fmla="+- f10 f59 0"/>
              <a:gd name="f64" fmla="*/ f58 f32 1"/>
              <a:gd name="f65" fmla="+- 0 0 f62"/>
              <a:gd name="f66" fmla="?: f63 4 2"/>
              <a:gd name="f67" fmla="?: f63 3 2"/>
              <a:gd name="f68" fmla="?: f63 f59 0"/>
              <a:gd name="f69" fmla="+- 0 0 f65"/>
              <a:gd name="f70" fmla="+- f10 f68 0"/>
              <a:gd name="f71" fmla="val f69"/>
              <a:gd name="f72" fmla="*/ f70 1 f59"/>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solidFill>
            <a:srgbClr val="FFFF00"/>
          </a:solidFill>
          <a:ln cap="flat">
            <a:noFill/>
            <a:prstDash val="solid"/>
          </a:ln>
        </p:spPr>
        <p:txBody>
          <a:bodyPr vert="horz" wrap="square" lIns="0" tIns="0" rIns="0" bIns="0" anchor="t" anchorCtr="0" compatLnSpc="1">
            <a:noAutofit/>
          </a:bodyPr>
          <a:lstStyle/>
          <a:p>
            <a:pPr>
              <a:defRPr sz="1800" b="0" i="0" u="none" strike="noStrike" kern="0" cap="none" spc="0" baseline="0">
                <a:solidFill>
                  <a:srgbClr val="000000"/>
                </a:solidFill>
                <a:uFillTx/>
              </a:defRPr>
            </a:pPr>
            <a:endParaRPr lang="fr-FR">
              <a:solidFill>
                <a:srgbClr val="000000"/>
              </a:solidFill>
              <a:latin typeface="Calibri"/>
              <a:ea typeface=""/>
              <a:cs typeface=""/>
            </a:endParaRPr>
          </a:p>
        </p:txBody>
      </p:sp>
      <p:pic>
        <p:nvPicPr>
          <p:cNvPr id="14" name="Image 1" descr="E:\cdt\www.cdt.ma\monsite\mesimages\log_cdt.jpg"/>
          <p:cNvPicPr>
            <a:picLocks noChangeAspect="1"/>
          </p:cNvPicPr>
          <p:nvPr/>
        </p:nvPicPr>
        <p:blipFill>
          <a:blip r:embed="rId6">
            <a:clrChange>
              <a:clrFrom>
                <a:srgbClr val="FDFFFE"/>
              </a:clrFrom>
              <a:clrTo>
                <a:srgbClr val="FDFFFE">
                  <a:alpha val="0"/>
                </a:srgbClr>
              </a:clrTo>
            </a:clrChange>
            <a:grayscl/>
          </a:blip>
          <a:srcRect/>
          <a:stretch>
            <a:fillRect/>
          </a:stretch>
        </p:blipFill>
        <p:spPr>
          <a:xfrm rot="348656">
            <a:off x="10526447" y="5093432"/>
            <a:ext cx="1036009" cy="1026653"/>
          </a:xfrm>
          <a:prstGeom prst="rect">
            <a:avLst/>
          </a:prstGeom>
          <a:noFill/>
          <a:ln cap="flat">
            <a:noFill/>
          </a:ln>
        </p:spPr>
      </p:pic>
      <p:sp>
        <p:nvSpPr>
          <p:cNvPr id="23" name="Sous-titre  2"/>
          <p:cNvSpPr txBox="1"/>
          <p:nvPr/>
        </p:nvSpPr>
        <p:spPr>
          <a:xfrm>
            <a:off x="5119078" y="5143985"/>
            <a:ext cx="5253215" cy="394658"/>
          </a:xfrm>
          <a:prstGeom prst="rect">
            <a:avLst/>
          </a:prstGeom>
          <a:noFill/>
          <a:ln cap="flat">
            <a:noFill/>
          </a:ln>
        </p:spPr>
        <p:txBody>
          <a:bodyPr vert="horz" wrap="square" lIns="91440" tIns="45720" rIns="91440" bIns="45720" anchor="t" anchorCtr="0" compatLnSpc="1">
            <a:noAutofit/>
          </a:bodyPr>
          <a:lstStyle/>
          <a:p>
            <a:pPr algn="r" rtl="1">
              <a:lnSpc>
                <a:spcPct val="90000"/>
              </a:lnSpc>
              <a:defRPr sz="1800" b="0" i="0" u="none" strike="noStrike" kern="0" cap="none" spc="0" baseline="0">
                <a:solidFill>
                  <a:srgbClr val="000000"/>
                </a:solidFill>
                <a:uFillTx/>
              </a:defRPr>
            </a:pPr>
            <a:r>
              <a:rPr lang="ar-MA" sz="2400" b="1" cap="all" dirty="0">
                <a:solidFill>
                  <a:schemeClr val="tx1">
                    <a:lumMod val="75000"/>
                    <a:lumOff val="25000"/>
                  </a:schemeClr>
                </a:solidFill>
                <a:latin typeface="Cambria"/>
                <a:ea typeface=""/>
                <a:cs typeface="Tahoma" pitchFamily="34"/>
              </a:rPr>
              <a:t>الكونفدرالية الديمقراطية للشغل</a:t>
            </a:r>
          </a:p>
        </p:txBody>
      </p:sp>
      <p:sp>
        <p:nvSpPr>
          <p:cNvPr id="20" name="Sous-titre  2"/>
          <p:cNvSpPr txBox="1"/>
          <p:nvPr/>
        </p:nvSpPr>
        <p:spPr>
          <a:xfrm>
            <a:off x="4487011" y="5665675"/>
            <a:ext cx="5409087" cy="394658"/>
          </a:xfrm>
          <a:prstGeom prst="rect">
            <a:avLst/>
          </a:prstGeom>
          <a:noFill/>
          <a:ln cap="flat">
            <a:noFill/>
          </a:ln>
        </p:spPr>
        <p:txBody>
          <a:bodyPr vert="horz" wrap="square" lIns="91440" tIns="45720" rIns="91440" bIns="45720" anchor="t" anchorCtr="0" compatLnSpc="1">
            <a:noAutofit/>
          </a:bodyPr>
          <a:lstStyle/>
          <a:p>
            <a:pPr algn="r" rtl="1">
              <a:lnSpc>
                <a:spcPct val="90000"/>
              </a:lnSpc>
              <a:defRPr sz="1800" b="0" i="0" u="none" strike="noStrike" kern="0" cap="none" spc="0" baseline="0">
                <a:solidFill>
                  <a:srgbClr val="000000"/>
                </a:solidFill>
                <a:uFillTx/>
              </a:defRPr>
            </a:pPr>
            <a:r>
              <a:rPr lang="ar-MA" sz="2400" b="1" cap="all" dirty="0">
                <a:solidFill>
                  <a:schemeClr val="tx1">
                    <a:lumMod val="75000"/>
                    <a:lumOff val="25000"/>
                  </a:schemeClr>
                </a:solidFill>
                <a:latin typeface="Cambria"/>
                <a:ea typeface=""/>
                <a:cs typeface="Tahoma" pitchFamily="34"/>
              </a:rPr>
              <a:t>سكرتارية التكوين النقابي</a:t>
            </a:r>
          </a:p>
        </p:txBody>
      </p:sp>
      <p:pic>
        <p:nvPicPr>
          <p:cNvPr id="5" name="Espace réservé pour une image  4"/>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17443" r="17443"/>
          <a:stretch>
            <a:fillRect/>
          </a:stretch>
        </p:blipFill>
        <p:spPr/>
      </p:pic>
      <p:pic>
        <p:nvPicPr>
          <p:cNvPr id="7" name="Espace réservé pour une image  6"/>
          <p:cNvPicPr>
            <a:picLocks noGrp="1" noChangeAspect="1"/>
          </p:cNvPicPr>
          <p:nvPr>
            <p:ph type="pic" sz="quarter" idx="17"/>
          </p:nvPr>
        </p:nvPicPr>
        <p:blipFill>
          <a:blip r:embed="rId8" cstate="print">
            <a:extLst>
              <a:ext uri="{28A0092B-C50C-407E-A947-70E740481C1C}">
                <a14:useLocalDpi xmlns:a14="http://schemas.microsoft.com/office/drawing/2010/main" val="0"/>
              </a:ext>
            </a:extLst>
          </a:blip>
          <a:srcRect t="15328" b="15328"/>
          <a:stretch>
            <a:fillRect/>
          </a:stretch>
        </p:blipFill>
        <p:spPr/>
      </p:pic>
      <p:pic>
        <p:nvPicPr>
          <p:cNvPr id="19" name="Image 18"/>
          <p:cNvPicPr/>
          <p:nvPr/>
        </p:nvPicPr>
        <p:blipFill>
          <a:blip r:embed="rId9" cstate="print">
            <a:extLst>
              <a:ext uri="{28A0092B-C50C-407E-A947-70E740481C1C}">
                <a14:useLocalDpi xmlns:a14="http://schemas.microsoft.com/office/drawing/2010/main" val="0"/>
              </a:ext>
            </a:extLst>
          </a:blip>
          <a:stretch>
            <a:fillRect/>
          </a:stretch>
        </p:blipFill>
        <p:spPr>
          <a:xfrm>
            <a:off x="4382168" y="5136070"/>
            <a:ext cx="987738" cy="1022409"/>
          </a:xfrm>
          <a:prstGeom prst="rect">
            <a:avLst/>
          </a:prstGeom>
          <a:noFill/>
          <a:ln>
            <a:noFill/>
          </a:ln>
        </p:spPr>
      </p:pic>
    </p:spTree>
    <p:extLst>
      <p:ext uri="{BB962C8B-B14F-4D97-AF65-F5344CB8AC3E}">
        <p14:creationId xmlns:p14="http://schemas.microsoft.com/office/powerpoint/2010/main" val="3370208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E18DBF4-37B7-4C4F-9728-A1C100B177EE}" type="slidenum">
              <a:rPr lang="en-US" smtClean="0"/>
              <a:pPr/>
              <a:t>10</a:t>
            </a:fld>
            <a:endParaRPr lang="en-US"/>
          </a:p>
        </p:txBody>
      </p:sp>
      <p:sp>
        <p:nvSpPr>
          <p:cNvPr id="12" name="Text Placeholder 11"/>
          <p:cNvSpPr>
            <a:spLocks noGrp="1"/>
          </p:cNvSpPr>
          <p:nvPr>
            <p:ph type="body" sz="quarter" idx="18"/>
          </p:nvPr>
        </p:nvSpPr>
        <p:spPr>
          <a:xfrm>
            <a:off x="4038600" y="1376236"/>
            <a:ext cx="7880804" cy="498733"/>
          </a:xfrm>
        </p:spPr>
        <p:txBody>
          <a:bodyPr/>
          <a:lstStyle/>
          <a:p>
            <a:r>
              <a:rPr lang="ar-MA" sz="3600" dirty="0">
                <a:solidFill>
                  <a:srgbClr val="273339"/>
                </a:solidFill>
                <a:cs typeface="+mj-cs"/>
              </a:rPr>
              <a:t>سيطرة </a:t>
            </a:r>
            <a:r>
              <a:rPr lang="ar-SA" sz="3600" dirty="0">
                <a:solidFill>
                  <a:srgbClr val="273339"/>
                </a:solidFill>
                <a:cs typeface="+mj-cs"/>
              </a:rPr>
              <a:t>سوق القيم</a:t>
            </a:r>
            <a:endParaRPr lang="en-US" sz="3600" dirty="0">
              <a:solidFill>
                <a:srgbClr val="273339"/>
              </a:solidFill>
              <a:cs typeface="+mj-cs"/>
            </a:endParaRPr>
          </a:p>
        </p:txBody>
      </p:sp>
      <p:grpSp>
        <p:nvGrpSpPr>
          <p:cNvPr id="8" name="Groupe 7"/>
          <p:cNvGrpSpPr/>
          <p:nvPr/>
        </p:nvGrpSpPr>
        <p:grpSpPr>
          <a:xfrm>
            <a:off x="10789087" y="247363"/>
            <a:ext cx="1130318" cy="673547"/>
            <a:chOff x="10582835" y="250870"/>
            <a:chExt cx="1496771" cy="835569"/>
          </a:xfrm>
          <a:solidFill>
            <a:schemeClr val="accent1"/>
          </a:solidFill>
        </p:grpSpPr>
        <p:sp>
          <p:nvSpPr>
            <p:cNvPr id="13"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4" name="Rectangle 13"/>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5" name="Rectangle 14"/>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6"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4</a:t>
            </a:r>
          </a:p>
        </p:txBody>
      </p:sp>
      <p:sp>
        <p:nvSpPr>
          <p:cNvPr id="17" name="Titre 1"/>
          <p:cNvSpPr>
            <a:spLocks noGrp="1"/>
          </p:cNvSpPr>
          <p:nvPr>
            <p:ph type="title"/>
          </p:nvPr>
        </p:nvSpPr>
        <p:spPr>
          <a:xfrm>
            <a:off x="1485772" y="241556"/>
            <a:ext cx="10007091" cy="673100"/>
          </a:xfrm>
        </p:spPr>
        <p:txBody>
          <a:bodyPr>
            <a:noAutofit/>
          </a:bodyPr>
          <a:lstStyle/>
          <a:p>
            <a:pPr algn="ctr" rtl="1">
              <a:lnSpc>
                <a:spcPct val="150000"/>
              </a:lnSpc>
              <a:buClr>
                <a:srgbClr val="A85229"/>
              </a:buClr>
              <a:buSzPct val="100000"/>
            </a:pPr>
            <a:r>
              <a:rPr lang="ar-MA" b="1" cap="all" dirty="0">
                <a:latin typeface="Cambria"/>
                <a:cs typeface="Tahoma" pitchFamily="34"/>
              </a:rPr>
              <a:t>مقدمة في التحولات المجتمعية والشباب </a:t>
            </a:r>
            <a:endParaRPr lang="fr-FR" b="1" cap="all" dirty="0">
              <a:latin typeface="Cambria"/>
              <a:cs typeface="Tahoma" pitchFamily="34"/>
            </a:endParaRPr>
          </a:p>
        </p:txBody>
      </p:sp>
      <p:sp>
        <p:nvSpPr>
          <p:cNvPr id="18" name="Espace réservé du texte 5"/>
          <p:cNvSpPr>
            <a:spLocks noGrp="1"/>
          </p:cNvSpPr>
          <p:nvPr>
            <p:ph type="body" sz="quarter" idx="14"/>
          </p:nvPr>
        </p:nvSpPr>
        <p:spPr>
          <a:xfrm>
            <a:off x="4038600" y="1915886"/>
            <a:ext cx="7880804" cy="4325258"/>
          </a:xfrm>
          <a:solidFill>
            <a:schemeClr val="bg1">
              <a:lumMod val="85000"/>
              <a:alpha val="43000"/>
            </a:schemeClr>
          </a:solidFill>
        </p:spPr>
        <p:txBody>
          <a:bodyPr>
            <a:noAutofit/>
          </a:bodyPr>
          <a:lstStyle/>
          <a:p>
            <a:pPr algn="just" rtl="1">
              <a:lnSpc>
                <a:spcPct val="100000"/>
              </a:lnSpc>
              <a:spcBef>
                <a:spcPts val="600"/>
              </a:spcBef>
              <a:buClr>
                <a:srgbClr val="C00000"/>
              </a:buClr>
            </a:pPr>
            <a:r>
              <a:rPr lang="ar-MA" sz="2700" b="1" dirty="0"/>
              <a:t>دوران-انتشار القيم داخل سوق واسع للقيم / تراجع سلطة </a:t>
            </a:r>
            <a:r>
              <a:rPr lang="ar-MA" sz="2700" b="1" dirty="0" err="1"/>
              <a:t>الاسرة</a:t>
            </a:r>
            <a:endParaRPr lang="ar-MA" sz="2700" b="1" dirty="0"/>
          </a:p>
          <a:p>
            <a:pPr algn="just" rtl="1">
              <a:lnSpc>
                <a:spcPct val="100000"/>
              </a:lnSpc>
              <a:spcBef>
                <a:spcPts val="600"/>
              </a:spcBef>
              <a:buClr>
                <a:srgbClr val="C00000"/>
              </a:buClr>
            </a:pPr>
            <a:r>
              <a:rPr lang="ar-MA" sz="2800" b="1" dirty="0"/>
              <a:t>ظهور</a:t>
            </a:r>
            <a:r>
              <a:rPr lang="ar-SA" sz="2800" b="1" dirty="0"/>
              <a:t> قيم جديدة: التحرير والحوار بخصوص تربية الأبناء، استقلالية الزوْجيْن، العائلة الضيّقة، مشاركة المرأة ، المساواة بين الرّجل والمرأة والديمقراطية… </a:t>
            </a:r>
            <a:endParaRPr lang="ar-MA" sz="2800" b="1" dirty="0"/>
          </a:p>
          <a:p>
            <a:pPr algn="just" rtl="1">
              <a:lnSpc>
                <a:spcPct val="100000"/>
              </a:lnSpc>
              <a:spcBef>
                <a:spcPts val="600"/>
              </a:spcBef>
              <a:buClr>
                <a:srgbClr val="C00000"/>
              </a:buClr>
            </a:pPr>
            <a:r>
              <a:rPr lang="ar-MA" sz="2800" b="1" dirty="0"/>
              <a:t>إعادة تشكيل وصهر وتهجين ما بين القيم القديمة والجديدة </a:t>
            </a:r>
            <a:r>
              <a:rPr lang="ar-MA" sz="2800" b="1" dirty="0">
                <a:solidFill>
                  <a:srgbClr val="FF0000"/>
                </a:solidFill>
              </a:rPr>
              <a:t>تعدد الاختيارات الاستراتيجية للقيم</a:t>
            </a:r>
          </a:p>
          <a:p>
            <a:pPr algn="just" rtl="1">
              <a:lnSpc>
                <a:spcPct val="100000"/>
              </a:lnSpc>
              <a:spcBef>
                <a:spcPts val="600"/>
              </a:spcBef>
              <a:buClr>
                <a:srgbClr val="C00000"/>
              </a:buClr>
            </a:pPr>
            <a:r>
              <a:rPr lang="ar-MA" sz="2800" b="1" dirty="0"/>
              <a:t>تعدد فضاءات إنتاج القيم المتعددة </a:t>
            </a:r>
            <a:r>
              <a:rPr lang="ar-MA" sz="2800" b="1" dirty="0">
                <a:solidFill>
                  <a:srgbClr val="FF0000"/>
                </a:solidFill>
              </a:rPr>
              <a:t>الدين/المدرسة/وسائط </a:t>
            </a:r>
            <a:r>
              <a:rPr lang="ar-MA" sz="2800" b="1" dirty="0" err="1">
                <a:solidFill>
                  <a:srgbClr val="FF0000"/>
                </a:solidFill>
              </a:rPr>
              <a:t>الاعلام</a:t>
            </a:r>
            <a:endParaRPr lang="ar-MA" sz="2800" b="1" dirty="0">
              <a:solidFill>
                <a:srgbClr val="FF0000"/>
              </a:solidFill>
            </a:endParaRPr>
          </a:p>
          <a:p>
            <a:pPr algn="just" rtl="1">
              <a:lnSpc>
                <a:spcPct val="100000"/>
              </a:lnSpc>
              <a:spcBef>
                <a:spcPts val="600"/>
              </a:spcBef>
              <a:buClr>
                <a:srgbClr val="C00000"/>
              </a:buClr>
            </a:pPr>
            <a:r>
              <a:rPr lang="ar-MA" sz="2800" b="1" dirty="0"/>
              <a:t>تعدد أطر التطبيع الاجتماعي للقيم المؤطرة للفرد</a:t>
            </a:r>
          </a:p>
          <a:p>
            <a:pPr algn="just" rtl="1">
              <a:lnSpc>
                <a:spcPct val="100000"/>
              </a:lnSpc>
              <a:spcBef>
                <a:spcPts val="600"/>
              </a:spcBef>
              <a:buClr>
                <a:srgbClr val="C00000"/>
              </a:buClr>
            </a:pPr>
            <a:r>
              <a:rPr lang="ar-MA" sz="2800" b="1" dirty="0"/>
              <a:t>حيرة الشباب أمام قيم منافسة ـ </a:t>
            </a:r>
            <a:r>
              <a:rPr lang="ar-MA" sz="2800" b="1" dirty="0">
                <a:solidFill>
                  <a:srgbClr val="FF0000"/>
                </a:solidFill>
              </a:rPr>
              <a:t>تنشئة اجتماعية متعددة </a:t>
            </a:r>
            <a:r>
              <a:rPr lang="ar-MA" sz="2800" b="1" dirty="0"/>
              <a:t>ـ </a:t>
            </a:r>
          </a:p>
          <a:p>
            <a:pPr algn="just" rtl="1">
              <a:lnSpc>
                <a:spcPct val="100000"/>
              </a:lnSpc>
              <a:spcBef>
                <a:spcPts val="600"/>
              </a:spcBef>
              <a:buClr>
                <a:srgbClr val="C00000"/>
              </a:buClr>
            </a:pPr>
            <a:endParaRPr lang="fr-FR" sz="2700" b="1" dirty="0"/>
          </a:p>
        </p:txBody>
      </p:sp>
      <p:sp>
        <p:nvSpPr>
          <p:cNvPr id="7" name="Rectangle 6"/>
          <p:cNvSpPr/>
          <p:nvPr/>
        </p:nvSpPr>
        <p:spPr>
          <a:xfrm>
            <a:off x="1760419" y="4427047"/>
            <a:ext cx="1733167" cy="1200329"/>
          </a:xfrm>
          <a:prstGeom prst="rect">
            <a:avLst/>
          </a:prstGeom>
        </p:spPr>
        <p:txBody>
          <a:bodyPr wrap="none">
            <a:spAutoFit/>
          </a:bodyPr>
          <a:lstStyle/>
          <a:p>
            <a:pPr algn="ctr"/>
            <a:r>
              <a:rPr lang="ar-MA" sz="3600" b="1" dirty="0"/>
              <a:t>تحول </a:t>
            </a:r>
          </a:p>
          <a:p>
            <a:pPr algn="ctr"/>
            <a:r>
              <a:rPr lang="ar-MA" sz="3600" b="1" dirty="0"/>
              <a:t>سوق القيم</a:t>
            </a:r>
            <a:endParaRPr lang="fr-FR" sz="3600" b="1" dirty="0"/>
          </a:p>
        </p:txBody>
      </p:sp>
    </p:spTree>
    <p:extLst>
      <p:ext uri="{BB962C8B-B14F-4D97-AF65-F5344CB8AC3E}">
        <p14:creationId xmlns:p14="http://schemas.microsoft.com/office/powerpoint/2010/main" val="3541713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p:cNvPicPr>
            <a:picLocks noChangeAspect="1"/>
          </p:cNvPicPr>
          <p:nvPr/>
        </p:nvPicPr>
        <p:blipFill>
          <a:blip r:embed="rId2"/>
          <a:srcRect/>
          <a:stretch>
            <a:fillRect/>
          </a:stretch>
        </p:blipFill>
        <p:spPr bwMode="auto">
          <a:xfrm>
            <a:off x="1895449" y="1690207"/>
            <a:ext cx="7920615" cy="51866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9"/>
          <p:cNvGrpSpPr>
            <a:grpSpLocks noChangeAspect="1"/>
          </p:cNvGrpSpPr>
          <p:nvPr/>
        </p:nvGrpSpPr>
        <p:grpSpPr>
          <a:xfrm>
            <a:off x="9442424" y="3111747"/>
            <a:ext cx="1945582" cy="1920066"/>
            <a:chOff x="1382807" y="174388"/>
            <a:chExt cx="3025589" cy="3025589"/>
          </a:xfrm>
        </p:grpSpPr>
        <p:sp>
          <p:nvSpPr>
            <p:cNvPr id="23" name="Rectangle 22"/>
            <p:cNvSpPr/>
            <p:nvPr/>
          </p:nvSpPr>
          <p:spPr>
            <a:xfrm>
              <a:off x="1382807" y="174388"/>
              <a:ext cx="3025588" cy="3025588"/>
            </a:xfrm>
            <a:prstGeom prst="rect">
              <a:avLst/>
            </a:prstGeom>
            <a:solidFill>
              <a:srgbClr val="C0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1"/>
            <p:cNvSpPr/>
            <p:nvPr/>
          </p:nvSpPr>
          <p:spPr>
            <a:xfrm>
              <a:off x="2249080" y="750510"/>
              <a:ext cx="1287791" cy="1953942"/>
            </a:xfrm>
            <a:custGeom>
              <a:avLst/>
              <a:gdLst/>
              <a:ahLst/>
              <a:cxnLst/>
              <a:rect l="l" t="t" r="r" b="b"/>
              <a:pathLst>
                <a:path w="1287791" h="1953942">
                  <a:moveTo>
                    <a:pt x="615707" y="0"/>
                  </a:moveTo>
                  <a:cubicBezTo>
                    <a:pt x="715605" y="0"/>
                    <a:pt x="802891" y="12611"/>
                    <a:pt x="877568" y="37833"/>
                  </a:cubicBezTo>
                  <a:cubicBezTo>
                    <a:pt x="952244" y="63055"/>
                    <a:pt x="1014309" y="98167"/>
                    <a:pt x="1063763" y="143171"/>
                  </a:cubicBezTo>
                  <a:cubicBezTo>
                    <a:pt x="1113217" y="188174"/>
                    <a:pt x="1150061" y="241585"/>
                    <a:pt x="1174294" y="303403"/>
                  </a:cubicBezTo>
                  <a:cubicBezTo>
                    <a:pt x="1198526" y="365221"/>
                    <a:pt x="1210642" y="431737"/>
                    <a:pt x="1210642" y="502951"/>
                  </a:cubicBezTo>
                  <a:cubicBezTo>
                    <a:pt x="1210642" y="565264"/>
                    <a:pt x="1204708" y="626587"/>
                    <a:pt x="1192839" y="686921"/>
                  </a:cubicBezTo>
                  <a:cubicBezTo>
                    <a:pt x="1180970" y="747256"/>
                    <a:pt x="1156243" y="812288"/>
                    <a:pt x="1118657" y="882019"/>
                  </a:cubicBezTo>
                  <a:cubicBezTo>
                    <a:pt x="1081072" y="951749"/>
                    <a:pt x="1028156" y="1028898"/>
                    <a:pt x="959909" y="1113465"/>
                  </a:cubicBezTo>
                  <a:cubicBezTo>
                    <a:pt x="891662" y="1198032"/>
                    <a:pt x="801161" y="1296199"/>
                    <a:pt x="688405" y="1407966"/>
                  </a:cubicBezTo>
                  <a:lnTo>
                    <a:pt x="464376" y="1637928"/>
                  </a:lnTo>
                  <a:lnTo>
                    <a:pt x="1221028" y="1637928"/>
                  </a:lnTo>
                  <a:cubicBezTo>
                    <a:pt x="1230919" y="1637928"/>
                    <a:pt x="1240068" y="1640896"/>
                    <a:pt x="1248475" y="1646830"/>
                  </a:cubicBezTo>
                  <a:cubicBezTo>
                    <a:pt x="1256882" y="1652765"/>
                    <a:pt x="1264053" y="1661914"/>
                    <a:pt x="1269988" y="1674277"/>
                  </a:cubicBezTo>
                  <a:cubicBezTo>
                    <a:pt x="1275922" y="1686641"/>
                    <a:pt x="1280373" y="1702961"/>
                    <a:pt x="1283340" y="1723237"/>
                  </a:cubicBezTo>
                  <a:cubicBezTo>
                    <a:pt x="1286308" y="1743513"/>
                    <a:pt x="1287791" y="1767499"/>
                    <a:pt x="1287791" y="1795193"/>
                  </a:cubicBezTo>
                  <a:cubicBezTo>
                    <a:pt x="1287791" y="1823877"/>
                    <a:pt x="1286555" y="1848357"/>
                    <a:pt x="1284082" y="1868633"/>
                  </a:cubicBezTo>
                  <a:cubicBezTo>
                    <a:pt x="1281609" y="1888909"/>
                    <a:pt x="1277900" y="1905476"/>
                    <a:pt x="1272955" y="1918335"/>
                  </a:cubicBezTo>
                  <a:cubicBezTo>
                    <a:pt x="1268010" y="1931193"/>
                    <a:pt x="1261580" y="1940342"/>
                    <a:pt x="1253668" y="1945782"/>
                  </a:cubicBezTo>
                  <a:cubicBezTo>
                    <a:pt x="1245755" y="1951222"/>
                    <a:pt x="1236853" y="1953942"/>
                    <a:pt x="1226962" y="1953942"/>
                  </a:cubicBezTo>
                  <a:lnTo>
                    <a:pt x="123141" y="1953942"/>
                  </a:lnTo>
                  <a:cubicBezTo>
                    <a:pt x="101382" y="1953942"/>
                    <a:pt x="82589" y="1951963"/>
                    <a:pt x="66764" y="1948007"/>
                  </a:cubicBezTo>
                  <a:cubicBezTo>
                    <a:pt x="50938" y="1944051"/>
                    <a:pt x="38080" y="1936385"/>
                    <a:pt x="28189" y="1925011"/>
                  </a:cubicBezTo>
                  <a:cubicBezTo>
                    <a:pt x="18298" y="1913636"/>
                    <a:pt x="11127" y="1897069"/>
                    <a:pt x="6676" y="1875309"/>
                  </a:cubicBezTo>
                  <a:cubicBezTo>
                    <a:pt x="2226" y="1853549"/>
                    <a:pt x="0" y="1825360"/>
                    <a:pt x="0" y="1790742"/>
                  </a:cubicBezTo>
                  <a:cubicBezTo>
                    <a:pt x="0" y="1758103"/>
                    <a:pt x="1484" y="1730161"/>
                    <a:pt x="4451" y="1706917"/>
                  </a:cubicBezTo>
                  <a:cubicBezTo>
                    <a:pt x="7418" y="1683674"/>
                    <a:pt x="12858" y="1662903"/>
                    <a:pt x="20771" y="1644605"/>
                  </a:cubicBezTo>
                  <a:cubicBezTo>
                    <a:pt x="28684" y="1626307"/>
                    <a:pt x="38822" y="1608503"/>
                    <a:pt x="51185" y="1591194"/>
                  </a:cubicBezTo>
                  <a:cubicBezTo>
                    <a:pt x="63549" y="1573885"/>
                    <a:pt x="79622" y="1554845"/>
                    <a:pt x="99403" y="1534074"/>
                  </a:cubicBezTo>
                  <a:lnTo>
                    <a:pt x="431737" y="1178003"/>
                  </a:lnTo>
                  <a:cubicBezTo>
                    <a:pt x="498005" y="1108767"/>
                    <a:pt x="551416" y="1045713"/>
                    <a:pt x="591969" y="988840"/>
                  </a:cubicBezTo>
                  <a:cubicBezTo>
                    <a:pt x="632521" y="931968"/>
                    <a:pt x="664172" y="880041"/>
                    <a:pt x="686921" y="833059"/>
                  </a:cubicBezTo>
                  <a:cubicBezTo>
                    <a:pt x="709670" y="786077"/>
                    <a:pt x="725248" y="742805"/>
                    <a:pt x="733655" y="703241"/>
                  </a:cubicBezTo>
                  <a:cubicBezTo>
                    <a:pt x="742063" y="663678"/>
                    <a:pt x="746266" y="626092"/>
                    <a:pt x="746266" y="590485"/>
                  </a:cubicBezTo>
                  <a:cubicBezTo>
                    <a:pt x="746266" y="557845"/>
                    <a:pt x="741074" y="526936"/>
                    <a:pt x="730688" y="497758"/>
                  </a:cubicBezTo>
                  <a:cubicBezTo>
                    <a:pt x="720303" y="468580"/>
                    <a:pt x="704972" y="443111"/>
                    <a:pt x="684696" y="421351"/>
                  </a:cubicBezTo>
                  <a:cubicBezTo>
                    <a:pt x="664419" y="399591"/>
                    <a:pt x="638950" y="382530"/>
                    <a:pt x="608289" y="370166"/>
                  </a:cubicBezTo>
                  <a:cubicBezTo>
                    <a:pt x="577627" y="357802"/>
                    <a:pt x="541525" y="351621"/>
                    <a:pt x="499984" y="351621"/>
                  </a:cubicBezTo>
                  <a:cubicBezTo>
                    <a:pt x="441627" y="351621"/>
                    <a:pt x="389948" y="359039"/>
                    <a:pt x="344944" y="373875"/>
                  </a:cubicBezTo>
                  <a:cubicBezTo>
                    <a:pt x="299941" y="388711"/>
                    <a:pt x="260377" y="405279"/>
                    <a:pt x="226254" y="423577"/>
                  </a:cubicBezTo>
                  <a:cubicBezTo>
                    <a:pt x="192130" y="441875"/>
                    <a:pt x="163694" y="458689"/>
                    <a:pt x="140945" y="474020"/>
                  </a:cubicBezTo>
                  <a:cubicBezTo>
                    <a:pt x="118196" y="489351"/>
                    <a:pt x="100392" y="497017"/>
                    <a:pt x="87534" y="497017"/>
                  </a:cubicBezTo>
                  <a:cubicBezTo>
                    <a:pt x="78633" y="497017"/>
                    <a:pt x="70967" y="494049"/>
                    <a:pt x="64538" y="488115"/>
                  </a:cubicBezTo>
                  <a:cubicBezTo>
                    <a:pt x="58109" y="482180"/>
                    <a:pt x="52916" y="472289"/>
                    <a:pt x="48960" y="458442"/>
                  </a:cubicBezTo>
                  <a:cubicBezTo>
                    <a:pt x="45004" y="444595"/>
                    <a:pt x="41789" y="426049"/>
                    <a:pt x="39316" y="402806"/>
                  </a:cubicBezTo>
                  <a:cubicBezTo>
                    <a:pt x="36844" y="379562"/>
                    <a:pt x="35607" y="351126"/>
                    <a:pt x="35607" y="317497"/>
                  </a:cubicBezTo>
                  <a:cubicBezTo>
                    <a:pt x="35607" y="294748"/>
                    <a:pt x="36349" y="275708"/>
                    <a:pt x="37833" y="260377"/>
                  </a:cubicBezTo>
                  <a:cubicBezTo>
                    <a:pt x="39316" y="245047"/>
                    <a:pt x="41542" y="231694"/>
                    <a:pt x="44509" y="220319"/>
                  </a:cubicBezTo>
                  <a:cubicBezTo>
                    <a:pt x="47476" y="208945"/>
                    <a:pt x="51433" y="199054"/>
                    <a:pt x="56378" y="190647"/>
                  </a:cubicBezTo>
                  <a:cubicBezTo>
                    <a:pt x="61324" y="182240"/>
                    <a:pt x="69978" y="172101"/>
                    <a:pt x="82342" y="160232"/>
                  </a:cubicBezTo>
                  <a:cubicBezTo>
                    <a:pt x="94705" y="148363"/>
                    <a:pt x="117454" y="133280"/>
                    <a:pt x="150589" y="114982"/>
                  </a:cubicBezTo>
                  <a:cubicBezTo>
                    <a:pt x="183723" y="96684"/>
                    <a:pt x="224523" y="78880"/>
                    <a:pt x="272988" y="61571"/>
                  </a:cubicBezTo>
                  <a:cubicBezTo>
                    <a:pt x="321453" y="44262"/>
                    <a:pt x="374864" y="29673"/>
                    <a:pt x="433220" y="17804"/>
                  </a:cubicBezTo>
                  <a:cubicBezTo>
                    <a:pt x="491576" y="5935"/>
                    <a:pt x="552405" y="0"/>
                    <a:pt x="61570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extBox 12"/>
            <p:cNvSpPr txBox="1"/>
            <p:nvPr/>
          </p:nvSpPr>
          <p:spPr>
            <a:xfrm>
              <a:off x="2292711" y="898530"/>
              <a:ext cx="2115685" cy="2301447"/>
            </a:xfrm>
            <a:custGeom>
              <a:avLst/>
              <a:gdLst>
                <a:gd name="connsiteX0" fmla="*/ 456353 w 2115685"/>
                <a:gd name="connsiteY0" fmla="*/ 203601 h 2301447"/>
                <a:gd name="connsiteX1" fmla="*/ 564658 w 2115685"/>
                <a:gd name="connsiteY1" fmla="*/ 222146 h 2301447"/>
                <a:gd name="connsiteX2" fmla="*/ 641065 w 2115685"/>
                <a:gd name="connsiteY2" fmla="*/ 273331 h 2301447"/>
                <a:gd name="connsiteX3" fmla="*/ 687057 w 2115685"/>
                <a:gd name="connsiteY3" fmla="*/ 349738 h 2301447"/>
                <a:gd name="connsiteX4" fmla="*/ 702635 w 2115685"/>
                <a:gd name="connsiteY4" fmla="*/ 442465 h 2301447"/>
                <a:gd name="connsiteX5" fmla="*/ 690024 w 2115685"/>
                <a:gd name="connsiteY5" fmla="*/ 555221 h 2301447"/>
                <a:gd name="connsiteX6" fmla="*/ 643290 w 2115685"/>
                <a:gd name="connsiteY6" fmla="*/ 685039 h 2301447"/>
                <a:gd name="connsiteX7" fmla="*/ 602490 w 2115685"/>
                <a:gd name="connsiteY7" fmla="*/ 759221 h 2301447"/>
                <a:gd name="connsiteX8" fmla="*/ 567532 w 2115685"/>
                <a:gd name="connsiteY8" fmla="*/ 811898 h 2301447"/>
                <a:gd name="connsiteX9" fmla="*/ 25852 w 2115685"/>
                <a:gd name="connsiteY9" fmla="*/ 342009 h 2301447"/>
                <a:gd name="connsiteX10" fmla="*/ 43903 w 2115685"/>
                <a:gd name="connsiteY10" fmla="*/ 348997 h 2301447"/>
                <a:gd name="connsiteX11" fmla="*/ 97314 w 2115685"/>
                <a:gd name="connsiteY11" fmla="*/ 326000 h 2301447"/>
                <a:gd name="connsiteX12" fmla="*/ 182623 w 2115685"/>
                <a:gd name="connsiteY12" fmla="*/ 275557 h 2301447"/>
                <a:gd name="connsiteX13" fmla="*/ 301313 w 2115685"/>
                <a:gd name="connsiteY13" fmla="*/ 225855 h 2301447"/>
                <a:gd name="connsiteX14" fmla="*/ 456353 w 2115685"/>
                <a:gd name="connsiteY14" fmla="*/ 203601 h 2301447"/>
                <a:gd name="connsiteX15" fmla="*/ 1024383 w 2115685"/>
                <a:gd name="connsiteY15" fmla="*/ 0 h 2301447"/>
                <a:gd name="connsiteX16" fmla="*/ 2115685 w 2115685"/>
                <a:gd name="connsiteY16" fmla="*/ 946668 h 2301447"/>
                <a:gd name="connsiteX17" fmla="*/ 2115685 w 2115685"/>
                <a:gd name="connsiteY17" fmla="*/ 2301447 h 2301447"/>
                <a:gd name="connsiteX18" fmla="*/ 593970 w 2115685"/>
                <a:gd name="connsiteY18" fmla="*/ 2301447 h 2301447"/>
                <a:gd name="connsiteX19" fmla="*/ 0 w 2115685"/>
                <a:gd name="connsiteY19" fmla="*/ 1786198 h 2301447"/>
                <a:gd name="connsiteX20" fmla="*/ 23133 w 2115685"/>
                <a:gd name="connsiteY20" fmla="*/ 1799988 h 2301447"/>
                <a:gd name="connsiteX21" fmla="*/ 79510 w 2115685"/>
                <a:gd name="connsiteY21" fmla="*/ 1805923 h 2301447"/>
                <a:gd name="connsiteX22" fmla="*/ 1183331 w 2115685"/>
                <a:gd name="connsiteY22" fmla="*/ 1805923 h 2301447"/>
                <a:gd name="connsiteX23" fmla="*/ 1210037 w 2115685"/>
                <a:gd name="connsiteY23" fmla="*/ 1797763 h 2301447"/>
                <a:gd name="connsiteX24" fmla="*/ 1229324 w 2115685"/>
                <a:gd name="connsiteY24" fmla="*/ 1770316 h 2301447"/>
                <a:gd name="connsiteX25" fmla="*/ 1240451 w 2115685"/>
                <a:gd name="connsiteY25" fmla="*/ 1720614 h 2301447"/>
                <a:gd name="connsiteX26" fmla="*/ 1244160 w 2115685"/>
                <a:gd name="connsiteY26" fmla="*/ 1647174 h 2301447"/>
                <a:gd name="connsiteX27" fmla="*/ 1239709 w 2115685"/>
                <a:gd name="connsiteY27" fmla="*/ 1575218 h 2301447"/>
                <a:gd name="connsiteX28" fmla="*/ 1226357 w 2115685"/>
                <a:gd name="connsiteY28" fmla="*/ 1526258 h 2301447"/>
                <a:gd name="connsiteX29" fmla="*/ 1204844 w 2115685"/>
                <a:gd name="connsiteY29" fmla="*/ 1498811 h 2301447"/>
                <a:gd name="connsiteX30" fmla="*/ 1177397 w 2115685"/>
                <a:gd name="connsiteY30" fmla="*/ 1489909 h 2301447"/>
                <a:gd name="connsiteX31" fmla="*/ 420745 w 2115685"/>
                <a:gd name="connsiteY31" fmla="*/ 1489909 h 2301447"/>
                <a:gd name="connsiteX32" fmla="*/ 644774 w 2115685"/>
                <a:gd name="connsiteY32" fmla="*/ 1259947 h 2301447"/>
                <a:gd name="connsiteX33" fmla="*/ 916278 w 2115685"/>
                <a:gd name="connsiteY33" fmla="*/ 965446 h 2301447"/>
                <a:gd name="connsiteX34" fmla="*/ 1075026 w 2115685"/>
                <a:gd name="connsiteY34" fmla="*/ 734000 h 2301447"/>
                <a:gd name="connsiteX35" fmla="*/ 1149208 w 2115685"/>
                <a:gd name="connsiteY35" fmla="*/ 538902 h 2301447"/>
                <a:gd name="connsiteX36" fmla="*/ 1167011 w 2115685"/>
                <a:gd name="connsiteY36" fmla="*/ 354932 h 2301447"/>
                <a:gd name="connsiteX37" fmla="*/ 1130663 w 2115685"/>
                <a:gd name="connsiteY37" fmla="*/ 155384 h 2301447"/>
                <a:gd name="connsiteX38" fmla="*/ 1084855 w 2115685"/>
                <a:gd name="connsiteY38" fmla="*/ 68962 h 230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15685" h="2301447">
                  <a:moveTo>
                    <a:pt x="456353" y="203601"/>
                  </a:moveTo>
                  <a:cubicBezTo>
                    <a:pt x="497894" y="203601"/>
                    <a:pt x="533996" y="209782"/>
                    <a:pt x="564658" y="222146"/>
                  </a:cubicBezTo>
                  <a:cubicBezTo>
                    <a:pt x="595319" y="234510"/>
                    <a:pt x="620788" y="251571"/>
                    <a:pt x="641065" y="273331"/>
                  </a:cubicBezTo>
                  <a:cubicBezTo>
                    <a:pt x="661341" y="295091"/>
                    <a:pt x="676672" y="320560"/>
                    <a:pt x="687057" y="349738"/>
                  </a:cubicBezTo>
                  <a:cubicBezTo>
                    <a:pt x="697443" y="378916"/>
                    <a:pt x="702635" y="409825"/>
                    <a:pt x="702635" y="442465"/>
                  </a:cubicBezTo>
                  <a:cubicBezTo>
                    <a:pt x="702635" y="478072"/>
                    <a:pt x="698432" y="515658"/>
                    <a:pt x="690024" y="555221"/>
                  </a:cubicBezTo>
                  <a:cubicBezTo>
                    <a:pt x="681617" y="594785"/>
                    <a:pt x="666039" y="638057"/>
                    <a:pt x="643290" y="685039"/>
                  </a:cubicBezTo>
                  <a:cubicBezTo>
                    <a:pt x="631916" y="708530"/>
                    <a:pt x="618316" y="733257"/>
                    <a:pt x="602490" y="759221"/>
                  </a:cubicBezTo>
                  <a:lnTo>
                    <a:pt x="567532" y="811898"/>
                  </a:lnTo>
                  <a:lnTo>
                    <a:pt x="25852" y="342009"/>
                  </a:lnTo>
                  <a:lnTo>
                    <a:pt x="43903" y="348997"/>
                  </a:lnTo>
                  <a:cubicBezTo>
                    <a:pt x="56761" y="348997"/>
                    <a:pt x="74565" y="341331"/>
                    <a:pt x="97314" y="326000"/>
                  </a:cubicBezTo>
                  <a:cubicBezTo>
                    <a:pt x="120063" y="310669"/>
                    <a:pt x="148499" y="293855"/>
                    <a:pt x="182623" y="275557"/>
                  </a:cubicBezTo>
                  <a:cubicBezTo>
                    <a:pt x="216746" y="257259"/>
                    <a:pt x="256310" y="240691"/>
                    <a:pt x="301313" y="225855"/>
                  </a:cubicBezTo>
                  <a:cubicBezTo>
                    <a:pt x="346317" y="211019"/>
                    <a:pt x="397996" y="203601"/>
                    <a:pt x="456353" y="203601"/>
                  </a:cubicBezTo>
                  <a:close/>
                  <a:moveTo>
                    <a:pt x="1024383" y="0"/>
                  </a:moveTo>
                  <a:lnTo>
                    <a:pt x="2115685" y="946668"/>
                  </a:lnTo>
                  <a:lnTo>
                    <a:pt x="2115685" y="2301447"/>
                  </a:lnTo>
                  <a:lnTo>
                    <a:pt x="593970" y="2301447"/>
                  </a:lnTo>
                  <a:lnTo>
                    <a:pt x="0" y="1786198"/>
                  </a:lnTo>
                  <a:lnTo>
                    <a:pt x="23133" y="1799988"/>
                  </a:lnTo>
                  <a:cubicBezTo>
                    <a:pt x="38958" y="1803944"/>
                    <a:pt x="57751" y="1805923"/>
                    <a:pt x="79510" y="1805923"/>
                  </a:cubicBezTo>
                  <a:lnTo>
                    <a:pt x="1183331" y="1805923"/>
                  </a:lnTo>
                  <a:cubicBezTo>
                    <a:pt x="1193222" y="1805923"/>
                    <a:pt x="1202124" y="1803203"/>
                    <a:pt x="1210037" y="1797763"/>
                  </a:cubicBezTo>
                  <a:cubicBezTo>
                    <a:pt x="1217949" y="1792323"/>
                    <a:pt x="1224379" y="1783174"/>
                    <a:pt x="1229324" y="1770316"/>
                  </a:cubicBezTo>
                  <a:cubicBezTo>
                    <a:pt x="1234269" y="1757457"/>
                    <a:pt x="1237978" y="1740890"/>
                    <a:pt x="1240451" y="1720614"/>
                  </a:cubicBezTo>
                  <a:cubicBezTo>
                    <a:pt x="1242924" y="1700338"/>
                    <a:pt x="1244160" y="1675858"/>
                    <a:pt x="1244160" y="1647174"/>
                  </a:cubicBezTo>
                  <a:cubicBezTo>
                    <a:pt x="1244160" y="1619480"/>
                    <a:pt x="1242677" y="1595494"/>
                    <a:pt x="1239709" y="1575218"/>
                  </a:cubicBezTo>
                  <a:cubicBezTo>
                    <a:pt x="1236742" y="1554942"/>
                    <a:pt x="1232291" y="1538622"/>
                    <a:pt x="1226357" y="1526258"/>
                  </a:cubicBezTo>
                  <a:cubicBezTo>
                    <a:pt x="1220422" y="1513895"/>
                    <a:pt x="1213251" y="1504746"/>
                    <a:pt x="1204844" y="1498811"/>
                  </a:cubicBezTo>
                  <a:cubicBezTo>
                    <a:pt x="1196437" y="1492877"/>
                    <a:pt x="1187288" y="1489909"/>
                    <a:pt x="1177397" y="1489909"/>
                  </a:cubicBezTo>
                  <a:lnTo>
                    <a:pt x="420745" y="1489909"/>
                  </a:lnTo>
                  <a:lnTo>
                    <a:pt x="644774" y="1259947"/>
                  </a:lnTo>
                  <a:cubicBezTo>
                    <a:pt x="757530" y="1148180"/>
                    <a:pt x="848031" y="1050013"/>
                    <a:pt x="916278" y="965446"/>
                  </a:cubicBezTo>
                  <a:cubicBezTo>
                    <a:pt x="984525" y="880879"/>
                    <a:pt x="1037441" y="803730"/>
                    <a:pt x="1075026" y="734000"/>
                  </a:cubicBezTo>
                  <a:cubicBezTo>
                    <a:pt x="1112612" y="664269"/>
                    <a:pt x="1137339" y="599237"/>
                    <a:pt x="1149208" y="538902"/>
                  </a:cubicBezTo>
                  <a:cubicBezTo>
                    <a:pt x="1161077" y="478568"/>
                    <a:pt x="1167011" y="417245"/>
                    <a:pt x="1167011" y="354932"/>
                  </a:cubicBezTo>
                  <a:cubicBezTo>
                    <a:pt x="1167011" y="283718"/>
                    <a:pt x="1154895" y="217202"/>
                    <a:pt x="1130663" y="155384"/>
                  </a:cubicBezTo>
                  <a:cubicBezTo>
                    <a:pt x="1118547" y="124475"/>
                    <a:pt x="1103277" y="95668"/>
                    <a:pt x="1084855" y="68962"/>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p:txBody>
        </p:sp>
      </p:grpSp>
      <p:grpSp>
        <p:nvGrpSpPr>
          <p:cNvPr id="21" name="Groupe 20"/>
          <p:cNvGrpSpPr/>
          <p:nvPr/>
        </p:nvGrpSpPr>
        <p:grpSpPr>
          <a:xfrm>
            <a:off x="6711880" y="180148"/>
            <a:ext cx="4200963" cy="2026055"/>
            <a:chOff x="6711880" y="740516"/>
            <a:chExt cx="4200963" cy="2026055"/>
          </a:xfrm>
        </p:grpSpPr>
        <p:cxnSp>
          <p:nvCxnSpPr>
            <p:cNvPr id="26" name="Connecteur droit 12"/>
            <p:cNvCxnSpPr/>
            <p:nvPr/>
          </p:nvCxnSpPr>
          <p:spPr>
            <a:xfrm>
              <a:off x="8957718" y="996003"/>
              <a:ext cx="0" cy="1393051"/>
            </a:xfrm>
            <a:prstGeom prst="straightConnector1">
              <a:avLst/>
            </a:prstGeom>
            <a:noFill/>
            <a:ln w="76196" cap="flat">
              <a:solidFill>
                <a:srgbClr val="FFC000"/>
              </a:solidFill>
              <a:prstDash val="solid"/>
              <a:miter/>
            </a:ln>
          </p:spPr>
        </p:cxnSp>
        <p:sp>
          <p:nvSpPr>
            <p:cNvPr id="27" name="Sous-titre  2"/>
            <p:cNvSpPr txBox="1"/>
            <p:nvPr/>
          </p:nvSpPr>
          <p:spPr>
            <a:xfrm>
              <a:off x="9129014" y="1201694"/>
              <a:ext cx="1783829" cy="1040358"/>
            </a:xfrm>
            <a:prstGeom prst="rect">
              <a:avLst/>
            </a:prstGeom>
            <a:noFill/>
            <a:ln cap="flat">
              <a:noFill/>
            </a:ln>
          </p:spPr>
          <p:txBody>
            <a:bodyPr vert="horz" wrap="square" lIns="91440" tIns="45720" rIns="91440" bIns="45720" anchor="t" anchorCtr="0" compatLnSpc="1">
              <a:noAutofit/>
            </a:bodyPr>
            <a:lstStyle/>
            <a:p>
              <a:pPr rtl="1">
                <a:lnSpc>
                  <a:spcPct val="90000"/>
                </a:lnSpc>
                <a:defRPr sz="1800" b="0" i="0" u="none" strike="noStrike" kern="0" cap="none" spc="0" baseline="0">
                  <a:solidFill>
                    <a:srgbClr val="000000"/>
                  </a:solidFill>
                  <a:uFillTx/>
                </a:defRPr>
              </a:pPr>
              <a:r>
                <a:rPr lang="ar-MA" sz="2000" b="1" cap="all" dirty="0">
                  <a:solidFill>
                    <a:srgbClr val="595959"/>
                  </a:solidFill>
                  <a:latin typeface="Cambria"/>
                  <a:ea typeface=""/>
                  <a:cs typeface="Tahoma" pitchFamily="34"/>
                </a:rPr>
                <a:t>الكونفدرالية الديمقراطية للشغل</a:t>
              </a:r>
            </a:p>
          </p:txBody>
        </p:sp>
        <p:sp>
          <p:nvSpPr>
            <p:cNvPr id="28" name="Hexagone 46"/>
            <p:cNvSpPr/>
            <p:nvPr/>
          </p:nvSpPr>
          <p:spPr>
            <a:xfrm rot="5881675">
              <a:off x="6603100" y="849296"/>
              <a:ext cx="2026055" cy="1808495"/>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49 f8 1"/>
                <a:gd name="f56" fmla="*/ f52 1 f7"/>
                <a:gd name="f57" fmla="*/ f48 f32 1"/>
                <a:gd name="f58" fmla="+- f36 0 f54"/>
                <a:gd name="f59" fmla="*/ f55 1 2"/>
                <a:gd name="f60" fmla="+- f56 0 f1"/>
                <a:gd name="f61" fmla="*/ f54 f32 1"/>
                <a:gd name="f62" fmla="sin 1 f60"/>
                <a:gd name="f63" fmla="+- f10 f59 0"/>
                <a:gd name="f64" fmla="*/ f58 f32 1"/>
                <a:gd name="f65" fmla="+- 0 0 f62"/>
                <a:gd name="f66" fmla="?: f63 4 2"/>
                <a:gd name="f67" fmla="?: f63 3 2"/>
                <a:gd name="f68" fmla="?: f63 f59 0"/>
                <a:gd name="f69" fmla="+- 0 0 f65"/>
                <a:gd name="f70" fmla="+- f10 f68 0"/>
                <a:gd name="f71" fmla="val f69"/>
                <a:gd name="f72" fmla="*/ f70 1 f59"/>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gradFill>
              <a:gsLst>
                <a:gs pos="0">
                  <a:srgbClr val="FFFF80"/>
                </a:gs>
                <a:gs pos="100000">
                  <a:srgbClr val="FFFFB3"/>
                </a:gs>
              </a:gsLst>
              <a:lin ang="8100000"/>
            </a:gradFill>
            <a:ln cap="flat">
              <a:noFill/>
              <a:prstDash val="solid"/>
            </a:ln>
          </p:spPr>
          <p:txBody>
            <a:bodyPr vert="horz" wrap="square" lIns="0" tIns="0" rIns="0" bIns="0" anchor="t" anchorCtr="0" compatLnSpc="1">
              <a:noAutofit/>
            </a:bodyPr>
            <a:lstStyle/>
            <a:p>
              <a:pPr>
                <a:defRPr sz="1800" b="0" i="0" u="none" strike="noStrike" kern="0" cap="none" spc="0" baseline="0">
                  <a:solidFill>
                    <a:srgbClr val="000000"/>
                  </a:solidFill>
                  <a:uFillTx/>
                </a:defRPr>
              </a:pPr>
              <a:endParaRPr lang="fr-FR">
                <a:solidFill>
                  <a:srgbClr val="000000"/>
                </a:solidFill>
                <a:latin typeface="Calibri"/>
                <a:ea typeface=""/>
                <a:cs typeface=""/>
              </a:endParaRPr>
            </a:p>
          </p:txBody>
        </p:sp>
        <p:pic>
          <p:nvPicPr>
            <p:cNvPr id="29" name="Image 1" descr="E:\cdt\www.cdt.ma\monsite\mesimages\log_cdt.jpg"/>
            <p:cNvPicPr>
              <a:picLocks noChangeAspect="1"/>
            </p:cNvPicPr>
            <p:nvPr/>
          </p:nvPicPr>
          <p:blipFill>
            <a:blip r:embed="rId3">
              <a:clrChange>
                <a:clrFrom>
                  <a:srgbClr val="FDFFFE"/>
                </a:clrFrom>
                <a:clrTo>
                  <a:srgbClr val="FDFFFE">
                    <a:alpha val="0"/>
                  </a:srgbClr>
                </a:clrTo>
              </a:clrChange>
              <a:grayscl/>
            </a:blip>
            <a:srcRect/>
            <a:stretch>
              <a:fillRect/>
            </a:stretch>
          </p:blipFill>
          <p:spPr>
            <a:xfrm rot="348656">
              <a:off x="6806014" y="956773"/>
              <a:ext cx="1664793" cy="1646697"/>
            </a:xfrm>
            <a:prstGeom prst="rect">
              <a:avLst/>
            </a:prstGeom>
            <a:noFill/>
            <a:ln cap="flat">
              <a:noFill/>
            </a:ln>
          </p:spPr>
        </p:pic>
      </p:grpSp>
      <p:sp>
        <p:nvSpPr>
          <p:cNvPr id="4" name="Rectangle 3"/>
          <p:cNvSpPr/>
          <p:nvPr/>
        </p:nvSpPr>
        <p:spPr>
          <a:xfrm>
            <a:off x="4508616" y="3252934"/>
            <a:ext cx="3409908" cy="1446550"/>
          </a:xfrm>
          <a:prstGeom prst="rect">
            <a:avLst/>
          </a:prstGeom>
        </p:spPr>
        <p:txBody>
          <a:bodyPr wrap="none">
            <a:spAutoFit/>
          </a:bodyPr>
          <a:lstStyle/>
          <a:p>
            <a:pPr algn="ctr"/>
            <a:r>
              <a:rPr lang="ar-MA" sz="4400" b="1" cap="all" dirty="0">
                <a:solidFill>
                  <a:srgbClr val="A85229"/>
                </a:solidFill>
                <a:latin typeface="Cambria"/>
                <a:ea typeface=""/>
                <a:cs typeface="Tahoma" pitchFamily="34"/>
              </a:rPr>
              <a:t>الشباب في </a:t>
            </a:r>
          </a:p>
          <a:p>
            <a:pPr algn="ctr"/>
            <a:r>
              <a:rPr lang="ar-MA" sz="4400" b="1" cap="all" dirty="0">
                <a:solidFill>
                  <a:srgbClr val="A85229"/>
                </a:solidFill>
                <a:latin typeface="Cambria"/>
                <a:ea typeface=""/>
                <a:cs typeface="Tahoma" pitchFamily="34"/>
              </a:rPr>
              <a:t>تحول سريع</a:t>
            </a:r>
            <a:endParaRPr lang="fr-FR" sz="4400" b="1" cap="all" dirty="0">
              <a:solidFill>
                <a:srgbClr val="A85229"/>
              </a:solidFill>
              <a:latin typeface="Cambria"/>
              <a:ea typeface=""/>
              <a:cs typeface="Tahoma" pitchFamily="34"/>
            </a:endParaRPr>
          </a:p>
        </p:txBody>
      </p:sp>
    </p:spTree>
    <p:extLst>
      <p:ext uri="{BB962C8B-B14F-4D97-AF65-F5344CB8AC3E}">
        <p14:creationId xmlns:p14="http://schemas.microsoft.com/office/powerpoint/2010/main" val="118479449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440164" y="1472570"/>
            <a:ext cx="4241801" cy="4508501"/>
            <a:chOff x="2451100" y="1263561"/>
            <a:chExt cx="4241801" cy="4508501"/>
          </a:xfrm>
        </p:grpSpPr>
        <p:sp>
          <p:nvSpPr>
            <p:cNvPr id="4" name="Freeform 30"/>
            <p:cNvSpPr>
              <a:spLocks/>
            </p:cNvSpPr>
            <p:nvPr/>
          </p:nvSpPr>
          <p:spPr bwMode="auto">
            <a:xfrm>
              <a:off x="2451100" y="1654086"/>
              <a:ext cx="2017713" cy="2146301"/>
            </a:xfrm>
            <a:custGeom>
              <a:avLst/>
              <a:gdLst>
                <a:gd name="connsiteX0" fmla="*/ 1066591 w 2017713"/>
                <a:gd name="connsiteY0" fmla="*/ 0 h 2146301"/>
                <a:gd name="connsiteX1" fmla="*/ 2017176 w 2017713"/>
                <a:gd name="connsiteY1" fmla="*/ 398689 h 2146301"/>
                <a:gd name="connsiteX2" fmla="*/ 2017713 w 2017713"/>
                <a:gd name="connsiteY2" fmla="*/ 398463 h 2146301"/>
                <a:gd name="connsiteX3" fmla="*/ 2017713 w 2017713"/>
                <a:gd name="connsiteY3" fmla="*/ 398914 h 2146301"/>
                <a:gd name="connsiteX4" fmla="*/ 2017713 w 2017713"/>
                <a:gd name="connsiteY4" fmla="*/ 542181 h 2146301"/>
                <a:gd name="connsiteX5" fmla="*/ 1192379 w 2017713"/>
                <a:gd name="connsiteY5" fmla="*/ 1019387 h 2146301"/>
                <a:gd name="connsiteX6" fmla="*/ 1216367 w 2017713"/>
                <a:gd name="connsiteY6" fmla="*/ 2045858 h 2146301"/>
                <a:gd name="connsiteX7" fmla="*/ 999080 w 2017713"/>
                <a:gd name="connsiteY7" fmla="*/ 2146301 h 2146301"/>
                <a:gd name="connsiteX8" fmla="*/ 941419 w 2017713"/>
                <a:gd name="connsiteY8" fmla="*/ 852146 h 2146301"/>
                <a:gd name="connsiteX9" fmla="*/ 940841 w 2017713"/>
                <a:gd name="connsiteY9" fmla="*/ 852390 h 2146301"/>
                <a:gd name="connsiteX10" fmla="*/ 998538 w 2017713"/>
                <a:gd name="connsiteY10" fmla="*/ 2146301 h 2146301"/>
                <a:gd name="connsiteX11" fmla="*/ 89892 w 2017713"/>
                <a:gd name="connsiteY11" fmla="*/ 1644819 h 2146301"/>
                <a:gd name="connsiteX12" fmla="*/ 50 w 2017713"/>
                <a:gd name="connsiteY12" fmla="*/ 408677 h 2146301"/>
                <a:gd name="connsiteX13" fmla="*/ 0 w 2017713"/>
                <a:gd name="connsiteY13" fmla="*/ 408654 h 2146301"/>
                <a:gd name="connsiteX14" fmla="*/ 47 w 2017713"/>
                <a:gd name="connsiteY14" fmla="*/ 408636 h 2146301"/>
                <a:gd name="connsiteX15" fmla="*/ 0 w 2017713"/>
                <a:gd name="connsiteY15" fmla="*/ 407988 h 2146301"/>
                <a:gd name="connsiteX16" fmla="*/ 779 w 2017713"/>
                <a:gd name="connsiteY16" fmla="*/ 408355 h 21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7713" h="2146301">
                  <a:moveTo>
                    <a:pt x="1066591" y="0"/>
                  </a:moveTo>
                  <a:lnTo>
                    <a:pt x="2017176" y="398689"/>
                  </a:lnTo>
                  <a:lnTo>
                    <a:pt x="2017713" y="398463"/>
                  </a:lnTo>
                  <a:lnTo>
                    <a:pt x="2017713" y="398914"/>
                  </a:lnTo>
                  <a:lnTo>
                    <a:pt x="2017713" y="542181"/>
                  </a:lnTo>
                  <a:lnTo>
                    <a:pt x="1192379" y="1019387"/>
                  </a:lnTo>
                  <a:lnTo>
                    <a:pt x="1216367" y="2045858"/>
                  </a:lnTo>
                  <a:lnTo>
                    <a:pt x="999080" y="2146301"/>
                  </a:lnTo>
                  <a:lnTo>
                    <a:pt x="941419" y="852146"/>
                  </a:lnTo>
                  <a:lnTo>
                    <a:pt x="940841" y="852390"/>
                  </a:lnTo>
                  <a:lnTo>
                    <a:pt x="998538" y="2146301"/>
                  </a:lnTo>
                  <a:lnTo>
                    <a:pt x="89892" y="1644819"/>
                  </a:lnTo>
                  <a:lnTo>
                    <a:pt x="50" y="408677"/>
                  </a:lnTo>
                  <a:lnTo>
                    <a:pt x="0" y="408654"/>
                  </a:lnTo>
                  <a:lnTo>
                    <a:pt x="47" y="408636"/>
                  </a:lnTo>
                  <a:lnTo>
                    <a:pt x="0" y="407988"/>
                  </a:lnTo>
                  <a:lnTo>
                    <a:pt x="779" y="408355"/>
                  </a:lnTo>
                  <a:close/>
                </a:path>
              </a:pathLst>
            </a:custGeom>
            <a:solidFill>
              <a:srgbClr val="355E71"/>
            </a:solidFill>
            <a:ln>
              <a:noFill/>
            </a:ln>
          </p:spPr>
          <p:txBody>
            <a:bodyPr vert="horz" wrap="square" lIns="91440" tIns="45720" rIns="91440" bIns="45720" numCol="1" anchor="t" anchorCtr="0" compatLnSpc="1">
              <a:prstTxWarp prst="textNoShape">
                <a:avLst/>
              </a:prstTxWarp>
              <a:noAutofit/>
            </a:bodyPr>
            <a:lstStyle/>
            <a:p>
              <a:pPr algn="r" rtl="1"/>
              <a:endParaRPr lang="en-US"/>
            </a:p>
          </p:txBody>
        </p:sp>
        <p:sp>
          <p:nvSpPr>
            <p:cNvPr id="5" name="Freeform 31"/>
            <p:cNvSpPr>
              <a:spLocks/>
            </p:cNvSpPr>
            <p:nvPr/>
          </p:nvSpPr>
          <p:spPr bwMode="auto">
            <a:xfrm>
              <a:off x="5472113" y="3228886"/>
              <a:ext cx="1114425" cy="696913"/>
            </a:xfrm>
            <a:custGeom>
              <a:avLst/>
              <a:gdLst>
                <a:gd name="T0" fmla="*/ 5616 w 5616"/>
                <a:gd name="T1" fmla="*/ 988 h 3513"/>
                <a:gd name="T2" fmla="*/ 3803 w 5616"/>
                <a:gd name="T3" fmla="*/ 0 h 3513"/>
                <a:gd name="T4" fmla="*/ 0 w 5616"/>
                <a:gd name="T5" fmla="*/ 1490 h 3513"/>
                <a:gd name="T6" fmla="*/ 509 w 5616"/>
                <a:gd name="T7" fmla="*/ 3205 h 3513"/>
                <a:gd name="T8" fmla="*/ 1101 w 5616"/>
                <a:gd name="T9" fmla="*/ 3513 h 3513"/>
                <a:gd name="T10" fmla="*/ 5616 w 5616"/>
                <a:gd name="T11" fmla="*/ 988 h 3513"/>
              </a:gdLst>
              <a:ahLst/>
              <a:cxnLst>
                <a:cxn ang="0">
                  <a:pos x="T0" y="T1"/>
                </a:cxn>
                <a:cxn ang="0">
                  <a:pos x="T2" y="T3"/>
                </a:cxn>
                <a:cxn ang="0">
                  <a:pos x="T4" y="T5"/>
                </a:cxn>
                <a:cxn ang="0">
                  <a:pos x="T6" y="T7"/>
                </a:cxn>
                <a:cxn ang="0">
                  <a:pos x="T8" y="T9"/>
                </a:cxn>
                <a:cxn ang="0">
                  <a:pos x="T10" y="T11"/>
                </a:cxn>
              </a:cxnLst>
              <a:rect l="0" t="0" r="r" b="b"/>
              <a:pathLst>
                <a:path w="5616" h="3513">
                  <a:moveTo>
                    <a:pt x="5616" y="988"/>
                  </a:moveTo>
                  <a:lnTo>
                    <a:pt x="3803" y="0"/>
                  </a:lnTo>
                  <a:lnTo>
                    <a:pt x="0" y="1490"/>
                  </a:lnTo>
                  <a:lnTo>
                    <a:pt x="509" y="3205"/>
                  </a:lnTo>
                  <a:lnTo>
                    <a:pt x="1101" y="3513"/>
                  </a:lnTo>
                  <a:lnTo>
                    <a:pt x="5616" y="988"/>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6" name="Freeform 32"/>
            <p:cNvSpPr>
              <a:spLocks/>
            </p:cNvSpPr>
            <p:nvPr/>
          </p:nvSpPr>
          <p:spPr bwMode="auto">
            <a:xfrm>
              <a:off x="5219700" y="3751174"/>
              <a:ext cx="471488" cy="1343025"/>
            </a:xfrm>
            <a:custGeom>
              <a:avLst/>
              <a:gdLst>
                <a:gd name="T0" fmla="*/ 2378 w 2378"/>
                <a:gd name="T1" fmla="*/ 875 h 6765"/>
                <a:gd name="T2" fmla="*/ 695 w 2378"/>
                <a:gd name="T3" fmla="*/ 0 h 6765"/>
                <a:gd name="T4" fmla="*/ 0 w 2378"/>
                <a:gd name="T5" fmla="*/ 244 h 6765"/>
                <a:gd name="T6" fmla="*/ 194 w 2378"/>
                <a:gd name="T7" fmla="*/ 1279 h 6765"/>
                <a:gd name="T8" fmla="*/ 957 w 2378"/>
                <a:gd name="T9" fmla="*/ 1683 h 6765"/>
                <a:gd name="T10" fmla="*/ 1684 w 2378"/>
                <a:gd name="T11" fmla="*/ 6557 h 6765"/>
                <a:gd name="T12" fmla="*/ 2119 w 2378"/>
                <a:gd name="T13" fmla="*/ 6765 h 6765"/>
                <a:gd name="T14" fmla="*/ 2378 w 2378"/>
                <a:gd name="T15" fmla="*/ 875 h 67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8" h="6765">
                  <a:moveTo>
                    <a:pt x="2378" y="875"/>
                  </a:moveTo>
                  <a:lnTo>
                    <a:pt x="695" y="0"/>
                  </a:lnTo>
                  <a:lnTo>
                    <a:pt x="0" y="244"/>
                  </a:lnTo>
                  <a:lnTo>
                    <a:pt x="194" y="1279"/>
                  </a:lnTo>
                  <a:lnTo>
                    <a:pt x="957" y="1683"/>
                  </a:lnTo>
                  <a:lnTo>
                    <a:pt x="1684" y="6557"/>
                  </a:lnTo>
                  <a:lnTo>
                    <a:pt x="2119" y="6765"/>
                  </a:lnTo>
                  <a:lnTo>
                    <a:pt x="2378" y="87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7" name="Freeform 33"/>
            <p:cNvSpPr>
              <a:spLocks/>
            </p:cNvSpPr>
            <p:nvPr/>
          </p:nvSpPr>
          <p:spPr bwMode="auto">
            <a:xfrm>
              <a:off x="5640388" y="3424149"/>
              <a:ext cx="946150" cy="1670050"/>
            </a:xfrm>
            <a:custGeom>
              <a:avLst/>
              <a:gdLst>
                <a:gd name="T0" fmla="*/ 0 w 4774"/>
                <a:gd name="T1" fmla="*/ 8415 h 8415"/>
                <a:gd name="T2" fmla="*/ 259 w 4774"/>
                <a:gd name="T3" fmla="*/ 2525 h 8415"/>
                <a:gd name="T4" fmla="*/ 4774 w 4774"/>
                <a:gd name="T5" fmla="*/ 0 h 8415"/>
                <a:gd name="T6" fmla="*/ 4353 w 4774"/>
                <a:gd name="T7" fmla="*/ 5665 h 8415"/>
                <a:gd name="T8" fmla="*/ 0 w 4774"/>
                <a:gd name="T9" fmla="*/ 8415 h 8415"/>
              </a:gdLst>
              <a:ahLst/>
              <a:cxnLst>
                <a:cxn ang="0">
                  <a:pos x="T0" y="T1"/>
                </a:cxn>
                <a:cxn ang="0">
                  <a:pos x="T2" y="T3"/>
                </a:cxn>
                <a:cxn ang="0">
                  <a:pos x="T4" y="T5"/>
                </a:cxn>
                <a:cxn ang="0">
                  <a:pos x="T6" y="T7"/>
                </a:cxn>
                <a:cxn ang="0">
                  <a:pos x="T8" y="T9"/>
                </a:cxn>
              </a:cxnLst>
              <a:rect l="0" t="0" r="r" b="b"/>
              <a:pathLst>
                <a:path w="4774" h="8415">
                  <a:moveTo>
                    <a:pt x="0" y="8415"/>
                  </a:moveTo>
                  <a:lnTo>
                    <a:pt x="259" y="2525"/>
                  </a:lnTo>
                  <a:lnTo>
                    <a:pt x="4774" y="0"/>
                  </a:lnTo>
                  <a:lnTo>
                    <a:pt x="4353" y="5665"/>
                  </a:lnTo>
                  <a:lnTo>
                    <a:pt x="0" y="8415"/>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8" name="Freeform 34"/>
            <p:cNvSpPr>
              <a:spLocks/>
            </p:cNvSpPr>
            <p:nvPr/>
          </p:nvSpPr>
          <p:spPr bwMode="auto">
            <a:xfrm>
              <a:off x="3459163" y="3771811"/>
              <a:ext cx="357188" cy="1322388"/>
            </a:xfrm>
            <a:custGeom>
              <a:avLst/>
              <a:gdLst>
                <a:gd name="T0" fmla="*/ 195 w 1797"/>
                <a:gd name="T1" fmla="*/ 6668 h 6668"/>
                <a:gd name="T2" fmla="*/ 1797 w 1797"/>
                <a:gd name="T3" fmla="*/ 5828 h 6668"/>
                <a:gd name="T4" fmla="*/ 1441 w 1797"/>
                <a:gd name="T5" fmla="*/ 0 h 6668"/>
                <a:gd name="T6" fmla="*/ 0 w 1797"/>
                <a:gd name="T7" fmla="*/ 811 h 6668"/>
                <a:gd name="T8" fmla="*/ 195 w 1797"/>
                <a:gd name="T9" fmla="*/ 6668 h 6668"/>
              </a:gdLst>
              <a:ahLst/>
              <a:cxnLst>
                <a:cxn ang="0">
                  <a:pos x="T0" y="T1"/>
                </a:cxn>
                <a:cxn ang="0">
                  <a:pos x="T2" y="T3"/>
                </a:cxn>
                <a:cxn ang="0">
                  <a:pos x="T4" y="T5"/>
                </a:cxn>
                <a:cxn ang="0">
                  <a:pos x="T6" y="T7"/>
                </a:cxn>
                <a:cxn ang="0">
                  <a:pos x="T8" y="T9"/>
                </a:cxn>
              </a:cxnLst>
              <a:rect l="0" t="0" r="r" b="b"/>
              <a:pathLst>
                <a:path w="1797" h="6668">
                  <a:moveTo>
                    <a:pt x="195" y="6668"/>
                  </a:moveTo>
                  <a:lnTo>
                    <a:pt x="1797" y="5828"/>
                  </a:lnTo>
                  <a:lnTo>
                    <a:pt x="1441" y="0"/>
                  </a:lnTo>
                  <a:lnTo>
                    <a:pt x="0" y="811"/>
                  </a:lnTo>
                  <a:lnTo>
                    <a:pt x="195" y="6668"/>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9" name="Freeform 35"/>
            <p:cNvSpPr>
              <a:spLocks/>
            </p:cNvSpPr>
            <p:nvPr/>
          </p:nvSpPr>
          <p:spPr bwMode="auto">
            <a:xfrm>
              <a:off x="2560638" y="3238411"/>
              <a:ext cx="1011238" cy="693738"/>
            </a:xfrm>
            <a:custGeom>
              <a:avLst/>
              <a:gdLst>
                <a:gd name="T0" fmla="*/ 0 w 5097"/>
                <a:gd name="T1" fmla="*/ 939 h 3497"/>
                <a:gd name="T2" fmla="*/ 1747 w 5097"/>
                <a:gd name="T3" fmla="*/ 0 h 3497"/>
                <a:gd name="T4" fmla="*/ 4482 w 5097"/>
                <a:gd name="T5" fmla="*/ 2833 h 3497"/>
                <a:gd name="T6" fmla="*/ 5097 w 5097"/>
                <a:gd name="T7" fmla="*/ 2541 h 3497"/>
                <a:gd name="T8" fmla="*/ 5097 w 5097"/>
                <a:gd name="T9" fmla="*/ 3178 h 3497"/>
                <a:gd name="T10" fmla="*/ 4530 w 5097"/>
                <a:gd name="T11" fmla="*/ 3497 h 3497"/>
                <a:gd name="T12" fmla="*/ 0 w 5097"/>
                <a:gd name="T13" fmla="*/ 939 h 3497"/>
              </a:gdLst>
              <a:ahLst/>
              <a:cxnLst>
                <a:cxn ang="0">
                  <a:pos x="T0" y="T1"/>
                </a:cxn>
                <a:cxn ang="0">
                  <a:pos x="T2" y="T3"/>
                </a:cxn>
                <a:cxn ang="0">
                  <a:pos x="T4" y="T5"/>
                </a:cxn>
                <a:cxn ang="0">
                  <a:pos x="T6" y="T7"/>
                </a:cxn>
                <a:cxn ang="0">
                  <a:pos x="T8" y="T9"/>
                </a:cxn>
                <a:cxn ang="0">
                  <a:pos x="T10" y="T11"/>
                </a:cxn>
                <a:cxn ang="0">
                  <a:pos x="T12" y="T13"/>
                </a:cxn>
              </a:cxnLst>
              <a:rect l="0" t="0" r="r" b="b"/>
              <a:pathLst>
                <a:path w="5097" h="3497">
                  <a:moveTo>
                    <a:pt x="0" y="939"/>
                  </a:moveTo>
                  <a:lnTo>
                    <a:pt x="1747" y="0"/>
                  </a:lnTo>
                  <a:lnTo>
                    <a:pt x="4482" y="2833"/>
                  </a:lnTo>
                  <a:lnTo>
                    <a:pt x="5097" y="2541"/>
                  </a:lnTo>
                  <a:lnTo>
                    <a:pt x="5097" y="3178"/>
                  </a:lnTo>
                  <a:lnTo>
                    <a:pt x="4530" y="3497"/>
                  </a:lnTo>
                  <a:lnTo>
                    <a:pt x="0" y="939"/>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10" name="Freeform 36"/>
            <p:cNvSpPr>
              <a:spLocks/>
            </p:cNvSpPr>
            <p:nvPr/>
          </p:nvSpPr>
          <p:spPr bwMode="auto">
            <a:xfrm>
              <a:off x="2560638" y="3424149"/>
              <a:ext cx="936625" cy="1670050"/>
            </a:xfrm>
            <a:custGeom>
              <a:avLst/>
              <a:gdLst>
                <a:gd name="T0" fmla="*/ 389 w 4725"/>
                <a:gd name="T1" fmla="*/ 5696 h 8415"/>
                <a:gd name="T2" fmla="*/ 4725 w 4725"/>
                <a:gd name="T3" fmla="*/ 8415 h 8415"/>
                <a:gd name="T4" fmla="*/ 4530 w 4725"/>
                <a:gd name="T5" fmla="*/ 2558 h 8415"/>
                <a:gd name="T6" fmla="*/ 0 w 4725"/>
                <a:gd name="T7" fmla="*/ 0 h 8415"/>
                <a:gd name="T8" fmla="*/ 389 w 4725"/>
                <a:gd name="T9" fmla="*/ 5696 h 8415"/>
              </a:gdLst>
              <a:ahLst/>
              <a:cxnLst>
                <a:cxn ang="0">
                  <a:pos x="T0" y="T1"/>
                </a:cxn>
                <a:cxn ang="0">
                  <a:pos x="T2" y="T3"/>
                </a:cxn>
                <a:cxn ang="0">
                  <a:pos x="T4" y="T5"/>
                </a:cxn>
                <a:cxn ang="0">
                  <a:pos x="T6" y="T7"/>
                </a:cxn>
                <a:cxn ang="0">
                  <a:pos x="T8" y="T9"/>
                </a:cxn>
              </a:cxnLst>
              <a:rect l="0" t="0" r="r" b="b"/>
              <a:pathLst>
                <a:path w="4725" h="8415">
                  <a:moveTo>
                    <a:pt x="389" y="5696"/>
                  </a:moveTo>
                  <a:lnTo>
                    <a:pt x="4725" y="8415"/>
                  </a:lnTo>
                  <a:lnTo>
                    <a:pt x="4530" y="2558"/>
                  </a:lnTo>
                  <a:lnTo>
                    <a:pt x="0" y="0"/>
                  </a:lnTo>
                  <a:lnTo>
                    <a:pt x="389" y="5696"/>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11" name="Freeform 37"/>
            <p:cNvSpPr>
              <a:spLocks/>
            </p:cNvSpPr>
            <p:nvPr/>
          </p:nvSpPr>
          <p:spPr bwMode="auto">
            <a:xfrm>
              <a:off x="3546474" y="3838486"/>
              <a:ext cx="2044701" cy="1933576"/>
            </a:xfrm>
            <a:custGeom>
              <a:avLst/>
              <a:gdLst>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247157 w 2044701"/>
                <a:gd name="connsiteY6" fmla="*/ 0 h 1933576"/>
                <a:gd name="connsiteX7" fmla="*/ 1909617 w 2044701"/>
                <a:gd name="connsiteY7" fmla="*/ 72212 h 1933576"/>
                <a:gd name="connsiteX8" fmla="*/ 2044700 w 2044701"/>
                <a:gd name="connsiteY8" fmla="*/ 144423 h 1933576"/>
                <a:gd name="connsiteX9" fmla="*/ 1023937 w 2044701"/>
                <a:gd name="connsiteY9" fmla="*/ 719138 h 1933576"/>
                <a:gd name="connsiteX10" fmla="*/ 0 w 2044701"/>
                <a:gd name="connsiteY10" fmla="*/ 144423 h 1933576"/>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0 w 2044701"/>
                <a:gd name="connsiteY6" fmla="*/ 144463 h 1933576"/>
                <a:gd name="connsiteX7" fmla="*/ 247157 w 2044701"/>
                <a:gd name="connsiteY7" fmla="*/ 0 h 1933576"/>
                <a:gd name="connsiteX8" fmla="*/ 1909617 w 2044701"/>
                <a:gd name="connsiteY8" fmla="*/ 72212 h 1933576"/>
                <a:gd name="connsiteX9" fmla="*/ 2044700 w 2044701"/>
                <a:gd name="connsiteY9" fmla="*/ 144423 h 1933576"/>
                <a:gd name="connsiteX10" fmla="*/ 0 w 2044701"/>
                <a:gd name="connsiteY10" fmla="*/ 144423 h 1933576"/>
                <a:gd name="connsiteX11" fmla="*/ 247157 w 2044701"/>
                <a:gd name="connsiteY11" fmla="*/ 0 h 1933576"/>
                <a:gd name="connsiteX0" fmla="*/ 0 w 2044701"/>
                <a:gd name="connsiteY0" fmla="*/ 144463 h 1933576"/>
                <a:gd name="connsiteX1" fmla="*/ 2044701 w 2044701"/>
                <a:gd name="connsiteY1" fmla="*/ 144463 h 1933576"/>
                <a:gd name="connsiteX2" fmla="*/ 2002847 w 2044701"/>
                <a:gd name="connsiteY2" fmla="*/ 1316764 h 1933576"/>
                <a:gd name="connsiteX3" fmla="*/ 1023938 w 2044701"/>
                <a:gd name="connsiteY3" fmla="*/ 1933576 h 1933576"/>
                <a:gd name="connsiteX4" fmla="*/ 48202 w 2044701"/>
                <a:gd name="connsiteY4" fmla="*/ 1316764 h 1933576"/>
                <a:gd name="connsiteX5" fmla="*/ 0 w 2044701"/>
                <a:gd name="connsiteY5" fmla="*/ 144463 h 1933576"/>
                <a:gd name="connsiteX6" fmla="*/ 247157 w 2044701"/>
                <a:gd name="connsiteY6" fmla="*/ 0 h 1933576"/>
                <a:gd name="connsiteX7" fmla="*/ 1909617 w 2044701"/>
                <a:gd name="connsiteY7" fmla="*/ 72212 h 1933576"/>
                <a:gd name="connsiteX8" fmla="*/ 2044700 w 2044701"/>
                <a:gd name="connsiteY8" fmla="*/ 144423 h 1933576"/>
                <a:gd name="connsiteX9" fmla="*/ 0 w 2044701"/>
                <a:gd name="connsiteY9" fmla="*/ 144423 h 1933576"/>
                <a:gd name="connsiteX10" fmla="*/ 247157 w 2044701"/>
                <a:gd name="connsiteY10" fmla="*/ 0 h 193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01" h="1933576">
                  <a:moveTo>
                    <a:pt x="0" y="144463"/>
                  </a:moveTo>
                  <a:lnTo>
                    <a:pt x="2044701" y="144463"/>
                  </a:lnTo>
                  <a:lnTo>
                    <a:pt x="2002847" y="1316764"/>
                  </a:lnTo>
                  <a:lnTo>
                    <a:pt x="1023938" y="1933576"/>
                  </a:lnTo>
                  <a:lnTo>
                    <a:pt x="48202" y="1316764"/>
                  </a:lnTo>
                  <a:lnTo>
                    <a:pt x="0" y="144463"/>
                  </a:lnTo>
                  <a:close/>
                  <a:moveTo>
                    <a:pt x="247157" y="0"/>
                  </a:moveTo>
                  <a:lnTo>
                    <a:pt x="1909617" y="72212"/>
                  </a:lnTo>
                  <a:lnTo>
                    <a:pt x="2044700" y="144423"/>
                  </a:lnTo>
                  <a:lnTo>
                    <a:pt x="0" y="144423"/>
                  </a:lnTo>
                  <a:lnTo>
                    <a:pt x="247157" y="0"/>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algn="r" rtl="1"/>
              <a:endParaRPr lang="en-US"/>
            </a:p>
          </p:txBody>
        </p:sp>
        <p:sp>
          <p:nvSpPr>
            <p:cNvPr id="12" name="Freeform 38"/>
            <p:cNvSpPr>
              <a:spLocks/>
            </p:cNvSpPr>
            <p:nvPr/>
          </p:nvSpPr>
          <p:spPr bwMode="auto">
            <a:xfrm>
              <a:off x="4678363" y="1654086"/>
              <a:ext cx="2014538" cy="2146301"/>
            </a:xfrm>
            <a:custGeom>
              <a:avLst/>
              <a:gdLst>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73103 w 2014538"/>
                <a:gd name="connsiteY10" fmla="*/ 855473 h 2146301"/>
                <a:gd name="connsiteX11" fmla="*/ 1012043 w 2014538"/>
                <a:gd name="connsiteY11" fmla="*/ 2146301 h 2146301"/>
                <a:gd name="connsiteX12" fmla="*/ 851537 w 2014538"/>
                <a:gd name="connsiteY12" fmla="*/ 2078802 h 2146301"/>
                <a:gd name="connsiteX13" fmla="*/ 851537 w 2014538"/>
                <a:gd name="connsiteY13" fmla="*/ 929919 h 2146301"/>
                <a:gd name="connsiteX14" fmla="*/ 0 w 2014538"/>
                <a:gd name="connsiteY14" fmla="*/ 555892 h 2146301"/>
                <a:gd name="connsiteX15" fmla="*/ 0 w 2014538"/>
                <a:gd name="connsiteY15" fmla="*/ 408651 h 2146301"/>
                <a:gd name="connsiteX16" fmla="*/ 0 w 2014538"/>
                <a:gd name="connsiteY16" fmla="*/ 407988 h 2146301"/>
                <a:gd name="connsiteX17" fmla="*/ 784 w 2014538"/>
                <a:gd name="connsiteY17" fmla="*/ 408315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12043 w 2014538"/>
                <a:gd name="connsiteY10" fmla="*/ 2146301 h 2146301"/>
                <a:gd name="connsiteX11" fmla="*/ 851537 w 2014538"/>
                <a:gd name="connsiteY11" fmla="*/ 2078802 h 2146301"/>
                <a:gd name="connsiteX12" fmla="*/ 851537 w 2014538"/>
                <a:gd name="connsiteY12" fmla="*/ 929919 h 2146301"/>
                <a:gd name="connsiteX13" fmla="*/ 0 w 2014538"/>
                <a:gd name="connsiteY13" fmla="*/ 555892 h 2146301"/>
                <a:gd name="connsiteX14" fmla="*/ 0 w 2014538"/>
                <a:gd name="connsiteY14" fmla="*/ 408651 h 2146301"/>
                <a:gd name="connsiteX15" fmla="*/ 0 w 2014538"/>
                <a:gd name="connsiteY15" fmla="*/ 407988 h 2146301"/>
                <a:gd name="connsiteX16" fmla="*/ 784 w 2014538"/>
                <a:gd name="connsiteY16" fmla="*/ 408315 h 2146301"/>
                <a:gd name="connsiteX17" fmla="*/ 951497 w 2014538"/>
                <a:gd name="connsiteY17"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12043 w 2014538"/>
                <a:gd name="connsiteY9" fmla="*/ 2146301 h 2146301"/>
                <a:gd name="connsiteX10" fmla="*/ 851537 w 2014538"/>
                <a:gd name="connsiteY10" fmla="*/ 2078802 h 2146301"/>
                <a:gd name="connsiteX11" fmla="*/ 851537 w 2014538"/>
                <a:gd name="connsiteY11" fmla="*/ 929919 h 2146301"/>
                <a:gd name="connsiteX12" fmla="*/ 0 w 2014538"/>
                <a:gd name="connsiteY12" fmla="*/ 555892 h 2146301"/>
                <a:gd name="connsiteX13" fmla="*/ 0 w 2014538"/>
                <a:gd name="connsiteY13" fmla="*/ 408651 h 2146301"/>
                <a:gd name="connsiteX14" fmla="*/ 0 w 2014538"/>
                <a:gd name="connsiteY14" fmla="*/ 407988 h 2146301"/>
                <a:gd name="connsiteX15" fmla="*/ 784 w 2014538"/>
                <a:gd name="connsiteY15" fmla="*/ 408315 h 2146301"/>
                <a:gd name="connsiteX16" fmla="*/ 951497 w 2014538"/>
                <a:gd name="connsiteY16"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12043 w 2014538"/>
                <a:gd name="connsiteY8" fmla="*/ 2146301 h 2146301"/>
                <a:gd name="connsiteX9" fmla="*/ 851537 w 2014538"/>
                <a:gd name="connsiteY9" fmla="*/ 2078802 h 2146301"/>
                <a:gd name="connsiteX10" fmla="*/ 851537 w 2014538"/>
                <a:gd name="connsiteY10" fmla="*/ 929919 h 2146301"/>
                <a:gd name="connsiteX11" fmla="*/ 0 w 2014538"/>
                <a:gd name="connsiteY11" fmla="*/ 555892 h 2146301"/>
                <a:gd name="connsiteX12" fmla="*/ 0 w 2014538"/>
                <a:gd name="connsiteY12" fmla="*/ 408651 h 2146301"/>
                <a:gd name="connsiteX13" fmla="*/ 0 w 2014538"/>
                <a:gd name="connsiteY13" fmla="*/ 407988 h 2146301"/>
                <a:gd name="connsiteX14" fmla="*/ 784 w 2014538"/>
                <a:gd name="connsiteY14" fmla="*/ 408315 h 2146301"/>
                <a:gd name="connsiteX15" fmla="*/ 951497 w 2014538"/>
                <a:gd name="connsiteY15" fmla="*/ 0 h 21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4538" h="2146301">
                  <a:moveTo>
                    <a:pt x="951497" y="0"/>
                  </a:moveTo>
                  <a:lnTo>
                    <a:pt x="2013766" y="408355"/>
                  </a:lnTo>
                  <a:lnTo>
                    <a:pt x="2014538" y="407988"/>
                  </a:lnTo>
                  <a:cubicBezTo>
                    <a:pt x="2014522" y="408203"/>
                    <a:pt x="2014505" y="408418"/>
                    <a:pt x="2014489" y="408633"/>
                  </a:cubicBezTo>
                  <a:lnTo>
                    <a:pt x="2014538" y="408651"/>
                  </a:lnTo>
                  <a:cubicBezTo>
                    <a:pt x="2014521" y="408659"/>
                    <a:pt x="2014503" y="408668"/>
                    <a:pt x="2014486" y="408676"/>
                  </a:cubicBezTo>
                  <a:lnTo>
                    <a:pt x="1921291" y="1641841"/>
                  </a:lnTo>
                  <a:lnTo>
                    <a:pt x="1012825" y="2146301"/>
                  </a:lnTo>
                  <a:lnTo>
                    <a:pt x="1012043" y="2146301"/>
                  </a:lnTo>
                  <a:lnTo>
                    <a:pt x="851537" y="2078802"/>
                  </a:lnTo>
                  <a:lnTo>
                    <a:pt x="851537" y="929919"/>
                  </a:lnTo>
                  <a:lnTo>
                    <a:pt x="0" y="555892"/>
                  </a:lnTo>
                  <a:lnTo>
                    <a:pt x="0" y="408651"/>
                  </a:lnTo>
                  <a:lnTo>
                    <a:pt x="0" y="407988"/>
                  </a:lnTo>
                  <a:lnTo>
                    <a:pt x="784" y="408315"/>
                  </a:lnTo>
                  <a:lnTo>
                    <a:pt x="951497" y="0"/>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13" name="Freeform 39"/>
            <p:cNvSpPr>
              <a:spLocks/>
            </p:cNvSpPr>
            <p:nvPr/>
          </p:nvSpPr>
          <p:spPr bwMode="auto">
            <a:xfrm>
              <a:off x="3629025" y="1614399"/>
              <a:ext cx="941388" cy="638175"/>
            </a:xfrm>
            <a:custGeom>
              <a:avLst/>
              <a:gdLst>
                <a:gd name="T0" fmla="*/ 0 w 4745"/>
                <a:gd name="T1" fmla="*/ 0 h 3216"/>
                <a:gd name="T2" fmla="*/ 0 w 4745"/>
                <a:gd name="T3" fmla="*/ 752 h 3216"/>
                <a:gd name="T4" fmla="*/ 3276 w 4745"/>
                <a:gd name="T5" fmla="*/ 2213 h 3216"/>
                <a:gd name="T6" fmla="*/ 3446 w 4745"/>
                <a:gd name="T7" fmla="*/ 3216 h 3216"/>
                <a:gd name="T8" fmla="*/ 4745 w 4745"/>
                <a:gd name="T9" fmla="*/ 2609 h 3216"/>
                <a:gd name="T10" fmla="*/ 4737 w 4745"/>
                <a:gd name="T11" fmla="*/ 2015 h 3216"/>
                <a:gd name="T12" fmla="*/ 0 w 4745"/>
                <a:gd name="T13" fmla="*/ 0 h 3216"/>
              </a:gdLst>
              <a:ahLst/>
              <a:cxnLst>
                <a:cxn ang="0">
                  <a:pos x="T0" y="T1"/>
                </a:cxn>
                <a:cxn ang="0">
                  <a:pos x="T2" y="T3"/>
                </a:cxn>
                <a:cxn ang="0">
                  <a:pos x="T4" y="T5"/>
                </a:cxn>
                <a:cxn ang="0">
                  <a:pos x="T6" y="T7"/>
                </a:cxn>
                <a:cxn ang="0">
                  <a:pos x="T8" y="T9"/>
                </a:cxn>
                <a:cxn ang="0">
                  <a:pos x="T10" y="T11"/>
                </a:cxn>
                <a:cxn ang="0">
                  <a:pos x="T12" y="T13"/>
                </a:cxn>
              </a:cxnLst>
              <a:rect l="0" t="0" r="r" b="b"/>
              <a:pathLst>
                <a:path w="4745" h="3216">
                  <a:moveTo>
                    <a:pt x="0" y="0"/>
                  </a:moveTo>
                  <a:lnTo>
                    <a:pt x="0" y="752"/>
                  </a:lnTo>
                  <a:lnTo>
                    <a:pt x="3276" y="2213"/>
                  </a:lnTo>
                  <a:lnTo>
                    <a:pt x="3446" y="3216"/>
                  </a:lnTo>
                  <a:lnTo>
                    <a:pt x="4745" y="2609"/>
                  </a:lnTo>
                  <a:lnTo>
                    <a:pt x="4737" y="2015"/>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14" name="Freeform 40"/>
            <p:cNvSpPr>
              <a:spLocks/>
            </p:cNvSpPr>
            <p:nvPr/>
          </p:nvSpPr>
          <p:spPr bwMode="auto">
            <a:xfrm>
              <a:off x="3392488" y="2052549"/>
              <a:ext cx="1076325" cy="1747838"/>
            </a:xfrm>
            <a:custGeom>
              <a:avLst/>
              <a:gdLst>
                <a:gd name="T0" fmla="*/ 291 w 5429"/>
                <a:gd name="T1" fmla="*/ 8805 h 8805"/>
                <a:gd name="T2" fmla="*/ 1387 w 5429"/>
                <a:gd name="T3" fmla="*/ 8299 h 8805"/>
                <a:gd name="T4" fmla="*/ 1266 w 5429"/>
                <a:gd name="T5" fmla="*/ 3128 h 8805"/>
                <a:gd name="T6" fmla="*/ 5429 w 5429"/>
                <a:gd name="T7" fmla="*/ 724 h 8805"/>
                <a:gd name="T8" fmla="*/ 5429 w 5429"/>
                <a:gd name="T9" fmla="*/ 0 h 8805"/>
                <a:gd name="T10" fmla="*/ 0 w 5429"/>
                <a:gd name="T11" fmla="*/ 2282 h 8805"/>
                <a:gd name="T12" fmla="*/ 291 w 5429"/>
                <a:gd name="T13" fmla="*/ 8805 h 8805"/>
              </a:gdLst>
              <a:ahLst/>
              <a:cxnLst>
                <a:cxn ang="0">
                  <a:pos x="T0" y="T1"/>
                </a:cxn>
                <a:cxn ang="0">
                  <a:pos x="T2" y="T3"/>
                </a:cxn>
                <a:cxn ang="0">
                  <a:pos x="T4" y="T5"/>
                </a:cxn>
                <a:cxn ang="0">
                  <a:pos x="T6" y="T7"/>
                </a:cxn>
                <a:cxn ang="0">
                  <a:pos x="T8" y="T9"/>
                </a:cxn>
                <a:cxn ang="0">
                  <a:pos x="T10" y="T11"/>
                </a:cxn>
                <a:cxn ang="0">
                  <a:pos x="T12" y="T13"/>
                </a:cxn>
              </a:cxnLst>
              <a:rect l="0" t="0" r="r" b="b"/>
              <a:pathLst>
                <a:path w="5429" h="8805">
                  <a:moveTo>
                    <a:pt x="291" y="8805"/>
                  </a:moveTo>
                  <a:lnTo>
                    <a:pt x="1387" y="8299"/>
                  </a:lnTo>
                  <a:lnTo>
                    <a:pt x="1266" y="3128"/>
                  </a:lnTo>
                  <a:lnTo>
                    <a:pt x="5429" y="724"/>
                  </a:lnTo>
                  <a:lnTo>
                    <a:pt x="5429" y="0"/>
                  </a:lnTo>
                  <a:lnTo>
                    <a:pt x="0" y="2282"/>
                  </a:lnTo>
                  <a:lnTo>
                    <a:pt x="291" y="8805"/>
                  </a:lnTo>
                  <a:close/>
                </a:path>
              </a:pathLst>
            </a:custGeom>
            <a:solidFill>
              <a:srgbClr val="063951"/>
            </a:solidFill>
            <a:ln>
              <a:noFill/>
            </a:ln>
          </p:spPr>
          <p:txBody>
            <a:bodyPr vert="horz" wrap="square" lIns="91440" tIns="45720" rIns="91440" bIns="45720" numCol="1" anchor="t" anchorCtr="0" compatLnSpc="1">
              <a:prstTxWarp prst="textNoShape">
                <a:avLst/>
              </a:prstTxWarp>
            </a:bodyPr>
            <a:lstStyle/>
            <a:p>
              <a:pPr algn="r" rtl="1"/>
              <a:endParaRPr lang="en-US"/>
            </a:p>
          </p:txBody>
        </p:sp>
        <p:sp>
          <p:nvSpPr>
            <p:cNvPr id="15" name="Freeform 41"/>
            <p:cNvSpPr>
              <a:spLocks/>
            </p:cNvSpPr>
            <p:nvPr/>
          </p:nvSpPr>
          <p:spPr bwMode="auto">
            <a:xfrm>
              <a:off x="4560888" y="1614399"/>
              <a:ext cx="950913" cy="611188"/>
            </a:xfrm>
            <a:custGeom>
              <a:avLst/>
              <a:gdLst>
                <a:gd name="T0" fmla="*/ 41 w 4793"/>
                <a:gd name="T1" fmla="*/ 2015 h 3083"/>
                <a:gd name="T2" fmla="*/ 4793 w 4793"/>
                <a:gd name="T3" fmla="*/ 0 h 3083"/>
                <a:gd name="T4" fmla="*/ 4793 w 4793"/>
                <a:gd name="T5" fmla="*/ 558 h 3083"/>
                <a:gd name="T6" fmla="*/ 959 w 4793"/>
                <a:gd name="T7" fmla="*/ 2213 h 3083"/>
                <a:gd name="T8" fmla="*/ 983 w 4793"/>
                <a:gd name="T9" fmla="*/ 3083 h 3083"/>
                <a:gd name="T10" fmla="*/ 0 w 4793"/>
                <a:gd name="T11" fmla="*/ 2864 h 3083"/>
                <a:gd name="T12" fmla="*/ 41 w 4793"/>
                <a:gd name="T13" fmla="*/ 2015 h 3083"/>
              </a:gdLst>
              <a:ahLst/>
              <a:cxnLst>
                <a:cxn ang="0">
                  <a:pos x="T0" y="T1"/>
                </a:cxn>
                <a:cxn ang="0">
                  <a:pos x="T2" y="T3"/>
                </a:cxn>
                <a:cxn ang="0">
                  <a:pos x="T4" y="T5"/>
                </a:cxn>
                <a:cxn ang="0">
                  <a:pos x="T6" y="T7"/>
                </a:cxn>
                <a:cxn ang="0">
                  <a:pos x="T8" y="T9"/>
                </a:cxn>
                <a:cxn ang="0">
                  <a:pos x="T10" y="T11"/>
                </a:cxn>
                <a:cxn ang="0">
                  <a:pos x="T12" y="T13"/>
                </a:cxn>
              </a:cxnLst>
              <a:rect l="0" t="0" r="r" b="b"/>
              <a:pathLst>
                <a:path w="4793" h="3083">
                  <a:moveTo>
                    <a:pt x="41" y="2015"/>
                  </a:moveTo>
                  <a:lnTo>
                    <a:pt x="4793" y="0"/>
                  </a:lnTo>
                  <a:lnTo>
                    <a:pt x="4793" y="558"/>
                  </a:lnTo>
                  <a:lnTo>
                    <a:pt x="959" y="2213"/>
                  </a:lnTo>
                  <a:lnTo>
                    <a:pt x="983" y="3083"/>
                  </a:lnTo>
                  <a:lnTo>
                    <a:pt x="0" y="2864"/>
                  </a:lnTo>
                  <a:lnTo>
                    <a:pt x="41" y="201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16" name="Freeform 42"/>
            <p:cNvSpPr>
              <a:spLocks/>
            </p:cNvSpPr>
            <p:nvPr/>
          </p:nvSpPr>
          <p:spPr bwMode="auto">
            <a:xfrm>
              <a:off x="3546475" y="3838486"/>
              <a:ext cx="2044700" cy="719138"/>
            </a:xfrm>
            <a:custGeom>
              <a:avLst/>
              <a:gdLst>
                <a:gd name="T0" fmla="*/ 0 w 10308"/>
                <a:gd name="T1" fmla="*/ 728 h 3625"/>
                <a:gd name="T2" fmla="*/ 1246 w 10308"/>
                <a:gd name="T3" fmla="*/ 0 h 3625"/>
                <a:gd name="T4" fmla="*/ 9627 w 10308"/>
                <a:gd name="T5" fmla="*/ 364 h 3625"/>
                <a:gd name="T6" fmla="*/ 10308 w 10308"/>
                <a:gd name="T7" fmla="*/ 728 h 3625"/>
                <a:gd name="T8" fmla="*/ 5162 w 10308"/>
                <a:gd name="T9" fmla="*/ 3625 h 3625"/>
                <a:gd name="T10" fmla="*/ 0 w 10308"/>
                <a:gd name="T11" fmla="*/ 728 h 3625"/>
              </a:gdLst>
              <a:ahLst/>
              <a:cxnLst>
                <a:cxn ang="0">
                  <a:pos x="T0" y="T1"/>
                </a:cxn>
                <a:cxn ang="0">
                  <a:pos x="T2" y="T3"/>
                </a:cxn>
                <a:cxn ang="0">
                  <a:pos x="T4" y="T5"/>
                </a:cxn>
                <a:cxn ang="0">
                  <a:pos x="T6" y="T7"/>
                </a:cxn>
                <a:cxn ang="0">
                  <a:pos x="T8" y="T9"/>
                </a:cxn>
                <a:cxn ang="0">
                  <a:pos x="T10" y="T11"/>
                </a:cxn>
              </a:cxnLst>
              <a:rect l="0" t="0" r="r" b="b"/>
              <a:pathLst>
                <a:path w="10308" h="3625">
                  <a:moveTo>
                    <a:pt x="0" y="728"/>
                  </a:moveTo>
                  <a:lnTo>
                    <a:pt x="1246" y="0"/>
                  </a:lnTo>
                  <a:lnTo>
                    <a:pt x="9627" y="364"/>
                  </a:lnTo>
                  <a:lnTo>
                    <a:pt x="10308" y="728"/>
                  </a:lnTo>
                  <a:lnTo>
                    <a:pt x="5162" y="3625"/>
                  </a:lnTo>
                  <a:lnTo>
                    <a:pt x="0" y="728"/>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17" name="Freeform 43"/>
            <p:cNvSpPr>
              <a:spLocks/>
            </p:cNvSpPr>
            <p:nvPr/>
          </p:nvSpPr>
          <p:spPr bwMode="auto">
            <a:xfrm>
              <a:off x="2451100" y="2062074"/>
              <a:ext cx="998538" cy="1738313"/>
            </a:xfrm>
            <a:custGeom>
              <a:avLst/>
              <a:gdLst>
                <a:gd name="T0" fmla="*/ 453 w 5032"/>
                <a:gd name="T1" fmla="*/ 6230 h 8756"/>
                <a:gd name="T2" fmla="*/ 5032 w 5032"/>
                <a:gd name="T3" fmla="*/ 8756 h 8756"/>
                <a:gd name="T4" fmla="*/ 4741 w 5032"/>
                <a:gd name="T5" fmla="*/ 2233 h 8756"/>
                <a:gd name="T6" fmla="*/ 0 w 5032"/>
                <a:gd name="T7" fmla="*/ 0 h 8756"/>
                <a:gd name="T8" fmla="*/ 453 w 5032"/>
                <a:gd name="T9" fmla="*/ 6230 h 8756"/>
              </a:gdLst>
              <a:ahLst/>
              <a:cxnLst>
                <a:cxn ang="0">
                  <a:pos x="T0" y="T1"/>
                </a:cxn>
                <a:cxn ang="0">
                  <a:pos x="T2" y="T3"/>
                </a:cxn>
                <a:cxn ang="0">
                  <a:pos x="T4" y="T5"/>
                </a:cxn>
                <a:cxn ang="0">
                  <a:pos x="T6" y="T7"/>
                </a:cxn>
                <a:cxn ang="0">
                  <a:pos x="T8" y="T9"/>
                </a:cxn>
              </a:cxnLst>
              <a:rect l="0" t="0" r="r" b="b"/>
              <a:pathLst>
                <a:path w="5032" h="8756">
                  <a:moveTo>
                    <a:pt x="453" y="6230"/>
                  </a:moveTo>
                  <a:lnTo>
                    <a:pt x="5032" y="8756"/>
                  </a:lnTo>
                  <a:lnTo>
                    <a:pt x="4741" y="2233"/>
                  </a:lnTo>
                  <a:lnTo>
                    <a:pt x="0" y="0"/>
                  </a:lnTo>
                  <a:lnTo>
                    <a:pt x="453" y="6230"/>
                  </a:lnTo>
                  <a:close/>
                </a:path>
              </a:pathLst>
            </a:custGeom>
            <a:solidFill>
              <a:srgbClr val="355E71"/>
            </a:solidFill>
            <a:ln>
              <a:noFill/>
            </a:ln>
          </p:spPr>
          <p:txBody>
            <a:bodyPr vert="horz" wrap="square" lIns="91440" tIns="45720" rIns="91440" bIns="45720" numCol="1" anchor="t" anchorCtr="0" compatLnSpc="1">
              <a:prstTxWarp prst="textNoShape">
                <a:avLst/>
              </a:prstTxWarp>
            </a:bodyPr>
            <a:lstStyle/>
            <a:p>
              <a:pPr algn="r" rtl="1"/>
              <a:endParaRPr lang="en-US"/>
            </a:p>
          </p:txBody>
        </p:sp>
        <p:sp>
          <p:nvSpPr>
            <p:cNvPr id="18" name="Freeform 44"/>
            <p:cNvSpPr>
              <a:spLocks/>
            </p:cNvSpPr>
            <p:nvPr/>
          </p:nvSpPr>
          <p:spPr bwMode="auto">
            <a:xfrm>
              <a:off x="4678363" y="2062074"/>
              <a:ext cx="1073150" cy="1738313"/>
            </a:xfrm>
            <a:custGeom>
              <a:avLst/>
              <a:gdLst>
                <a:gd name="T0" fmla="*/ 0 w 5409"/>
                <a:gd name="T1" fmla="*/ 0 h 8756"/>
                <a:gd name="T2" fmla="*/ 0 w 5409"/>
                <a:gd name="T3" fmla="*/ 745 h 8756"/>
                <a:gd name="T4" fmla="*/ 4292 w 5409"/>
                <a:gd name="T5" fmla="*/ 2629 h 8756"/>
                <a:gd name="T6" fmla="*/ 4292 w 5409"/>
                <a:gd name="T7" fmla="*/ 8416 h 8756"/>
                <a:gd name="T8" fmla="*/ 5101 w 5409"/>
                <a:gd name="T9" fmla="*/ 8756 h 8756"/>
                <a:gd name="T10" fmla="*/ 5409 w 5409"/>
                <a:gd name="T11" fmla="*/ 2249 h 8756"/>
                <a:gd name="T12" fmla="*/ 0 w 5409"/>
                <a:gd name="T13" fmla="*/ 0 h 8756"/>
              </a:gdLst>
              <a:ahLst/>
              <a:cxnLst>
                <a:cxn ang="0">
                  <a:pos x="T0" y="T1"/>
                </a:cxn>
                <a:cxn ang="0">
                  <a:pos x="T2" y="T3"/>
                </a:cxn>
                <a:cxn ang="0">
                  <a:pos x="T4" y="T5"/>
                </a:cxn>
                <a:cxn ang="0">
                  <a:pos x="T6" y="T7"/>
                </a:cxn>
                <a:cxn ang="0">
                  <a:pos x="T8" y="T9"/>
                </a:cxn>
                <a:cxn ang="0">
                  <a:pos x="T10" y="T11"/>
                </a:cxn>
                <a:cxn ang="0">
                  <a:pos x="T12" y="T13"/>
                </a:cxn>
              </a:cxnLst>
              <a:rect l="0" t="0" r="r" b="b"/>
              <a:pathLst>
                <a:path w="5409" h="8756">
                  <a:moveTo>
                    <a:pt x="0" y="0"/>
                  </a:moveTo>
                  <a:lnTo>
                    <a:pt x="0" y="745"/>
                  </a:lnTo>
                  <a:lnTo>
                    <a:pt x="4292" y="2629"/>
                  </a:lnTo>
                  <a:lnTo>
                    <a:pt x="4292" y="8416"/>
                  </a:lnTo>
                  <a:lnTo>
                    <a:pt x="5101" y="8756"/>
                  </a:lnTo>
                  <a:lnTo>
                    <a:pt x="5409" y="2249"/>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19" name="Freeform 45"/>
            <p:cNvSpPr>
              <a:spLocks/>
            </p:cNvSpPr>
            <p:nvPr/>
          </p:nvSpPr>
          <p:spPr bwMode="auto">
            <a:xfrm>
              <a:off x="3546475" y="3982949"/>
              <a:ext cx="1023938" cy="1789113"/>
            </a:xfrm>
            <a:custGeom>
              <a:avLst/>
              <a:gdLst>
                <a:gd name="T0" fmla="*/ 5162 w 5162"/>
                <a:gd name="T1" fmla="*/ 9015 h 9015"/>
                <a:gd name="T2" fmla="*/ 5162 w 5162"/>
                <a:gd name="T3" fmla="*/ 2897 h 9015"/>
                <a:gd name="T4" fmla="*/ 0 w 5162"/>
                <a:gd name="T5" fmla="*/ 0 h 9015"/>
                <a:gd name="T6" fmla="*/ 243 w 5162"/>
                <a:gd name="T7" fmla="*/ 5907 h 9015"/>
                <a:gd name="T8" fmla="*/ 5162 w 5162"/>
                <a:gd name="T9" fmla="*/ 9015 h 9015"/>
              </a:gdLst>
              <a:ahLst/>
              <a:cxnLst>
                <a:cxn ang="0">
                  <a:pos x="T0" y="T1"/>
                </a:cxn>
                <a:cxn ang="0">
                  <a:pos x="T2" y="T3"/>
                </a:cxn>
                <a:cxn ang="0">
                  <a:pos x="T4" y="T5"/>
                </a:cxn>
                <a:cxn ang="0">
                  <a:pos x="T6" y="T7"/>
                </a:cxn>
                <a:cxn ang="0">
                  <a:pos x="T8" y="T9"/>
                </a:cxn>
              </a:cxnLst>
              <a:rect l="0" t="0" r="r" b="b"/>
              <a:pathLst>
                <a:path w="5162" h="9015">
                  <a:moveTo>
                    <a:pt x="5162" y="9015"/>
                  </a:moveTo>
                  <a:lnTo>
                    <a:pt x="5162" y="2897"/>
                  </a:lnTo>
                  <a:lnTo>
                    <a:pt x="0" y="0"/>
                  </a:lnTo>
                  <a:lnTo>
                    <a:pt x="243" y="5907"/>
                  </a:lnTo>
                  <a:lnTo>
                    <a:pt x="5162" y="9015"/>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20" name="Freeform 46"/>
            <p:cNvSpPr>
              <a:spLocks/>
            </p:cNvSpPr>
            <p:nvPr/>
          </p:nvSpPr>
          <p:spPr bwMode="auto">
            <a:xfrm>
              <a:off x="4570413" y="3982949"/>
              <a:ext cx="1020763" cy="1789113"/>
            </a:xfrm>
            <a:custGeom>
              <a:avLst/>
              <a:gdLst>
                <a:gd name="T0" fmla="*/ 0 w 5146"/>
                <a:gd name="T1" fmla="*/ 2897 h 9015"/>
                <a:gd name="T2" fmla="*/ 5146 w 5146"/>
                <a:gd name="T3" fmla="*/ 0 h 9015"/>
                <a:gd name="T4" fmla="*/ 4935 w 5146"/>
                <a:gd name="T5" fmla="*/ 5907 h 9015"/>
                <a:gd name="T6" fmla="*/ 0 w 5146"/>
                <a:gd name="T7" fmla="*/ 9015 h 9015"/>
                <a:gd name="T8" fmla="*/ 0 w 5146"/>
                <a:gd name="T9" fmla="*/ 2897 h 9015"/>
              </a:gdLst>
              <a:ahLst/>
              <a:cxnLst>
                <a:cxn ang="0">
                  <a:pos x="T0" y="T1"/>
                </a:cxn>
                <a:cxn ang="0">
                  <a:pos x="T2" y="T3"/>
                </a:cxn>
                <a:cxn ang="0">
                  <a:pos x="T4" y="T5"/>
                </a:cxn>
                <a:cxn ang="0">
                  <a:pos x="T6" y="T7"/>
                </a:cxn>
                <a:cxn ang="0">
                  <a:pos x="T8" y="T9"/>
                </a:cxn>
              </a:cxnLst>
              <a:rect l="0" t="0" r="r" b="b"/>
              <a:pathLst>
                <a:path w="5146" h="9015">
                  <a:moveTo>
                    <a:pt x="0" y="2897"/>
                  </a:moveTo>
                  <a:lnTo>
                    <a:pt x="5146" y="0"/>
                  </a:lnTo>
                  <a:lnTo>
                    <a:pt x="4935" y="5907"/>
                  </a:lnTo>
                  <a:lnTo>
                    <a:pt x="0" y="9015"/>
                  </a:lnTo>
                  <a:lnTo>
                    <a:pt x="0" y="2897"/>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21" name="Freeform 47"/>
            <p:cNvSpPr>
              <a:spLocks/>
            </p:cNvSpPr>
            <p:nvPr/>
          </p:nvSpPr>
          <p:spPr bwMode="auto">
            <a:xfrm>
              <a:off x="2451100" y="1654086"/>
              <a:ext cx="2017713" cy="852488"/>
            </a:xfrm>
            <a:custGeom>
              <a:avLst/>
              <a:gdLst>
                <a:gd name="T0" fmla="*/ 0 w 10170"/>
                <a:gd name="T1" fmla="*/ 2056 h 4289"/>
                <a:gd name="T2" fmla="*/ 5376 w 10170"/>
                <a:gd name="T3" fmla="*/ 0 h 4289"/>
                <a:gd name="T4" fmla="*/ 10170 w 10170"/>
                <a:gd name="T5" fmla="*/ 2007 h 4289"/>
                <a:gd name="T6" fmla="*/ 4741 w 10170"/>
                <a:gd name="T7" fmla="*/ 4289 h 4289"/>
                <a:gd name="T8" fmla="*/ 0 w 10170"/>
                <a:gd name="T9" fmla="*/ 2056 h 4289"/>
              </a:gdLst>
              <a:ahLst/>
              <a:cxnLst>
                <a:cxn ang="0">
                  <a:pos x="T0" y="T1"/>
                </a:cxn>
                <a:cxn ang="0">
                  <a:pos x="T2" y="T3"/>
                </a:cxn>
                <a:cxn ang="0">
                  <a:pos x="T4" y="T5"/>
                </a:cxn>
                <a:cxn ang="0">
                  <a:pos x="T6" y="T7"/>
                </a:cxn>
                <a:cxn ang="0">
                  <a:pos x="T8" y="T9"/>
                </a:cxn>
              </a:cxnLst>
              <a:rect l="0" t="0" r="r" b="b"/>
              <a:pathLst>
                <a:path w="10170" h="4289">
                  <a:moveTo>
                    <a:pt x="0" y="2056"/>
                  </a:moveTo>
                  <a:lnTo>
                    <a:pt x="5376" y="0"/>
                  </a:lnTo>
                  <a:lnTo>
                    <a:pt x="10170" y="2007"/>
                  </a:lnTo>
                  <a:lnTo>
                    <a:pt x="4741" y="4289"/>
                  </a:lnTo>
                  <a:lnTo>
                    <a:pt x="0" y="2056"/>
                  </a:lnTo>
                  <a:close/>
                </a:path>
              </a:pathLst>
            </a:custGeom>
            <a:solidFill>
              <a:srgbClr val="648191"/>
            </a:solidFill>
            <a:ln>
              <a:noFill/>
            </a:ln>
          </p:spPr>
          <p:txBody>
            <a:bodyPr vert="horz" wrap="square" lIns="91440" tIns="45720" rIns="91440" bIns="45720" numCol="1" anchor="t" anchorCtr="0" compatLnSpc="1">
              <a:prstTxWarp prst="textNoShape">
                <a:avLst/>
              </a:prstTxWarp>
            </a:bodyPr>
            <a:lstStyle/>
            <a:p>
              <a:pPr algn="r" rtl="1"/>
              <a:endParaRPr lang="en-US"/>
            </a:p>
          </p:txBody>
        </p:sp>
        <p:sp>
          <p:nvSpPr>
            <p:cNvPr id="22" name="Freeform 48"/>
            <p:cNvSpPr>
              <a:spLocks/>
            </p:cNvSpPr>
            <p:nvPr/>
          </p:nvSpPr>
          <p:spPr bwMode="auto">
            <a:xfrm>
              <a:off x="4678363" y="1654086"/>
              <a:ext cx="2014538" cy="855663"/>
            </a:xfrm>
            <a:custGeom>
              <a:avLst/>
              <a:gdLst>
                <a:gd name="T0" fmla="*/ 5409 w 10150"/>
                <a:gd name="T1" fmla="*/ 4305 h 4305"/>
                <a:gd name="T2" fmla="*/ 0 w 10150"/>
                <a:gd name="T3" fmla="*/ 2056 h 4305"/>
                <a:gd name="T4" fmla="*/ 4794 w 10150"/>
                <a:gd name="T5" fmla="*/ 0 h 4305"/>
                <a:gd name="T6" fmla="*/ 10150 w 10150"/>
                <a:gd name="T7" fmla="*/ 2056 h 4305"/>
                <a:gd name="T8" fmla="*/ 5409 w 10150"/>
                <a:gd name="T9" fmla="*/ 4305 h 4305"/>
              </a:gdLst>
              <a:ahLst/>
              <a:cxnLst>
                <a:cxn ang="0">
                  <a:pos x="T0" y="T1"/>
                </a:cxn>
                <a:cxn ang="0">
                  <a:pos x="T2" y="T3"/>
                </a:cxn>
                <a:cxn ang="0">
                  <a:pos x="T4" y="T5"/>
                </a:cxn>
                <a:cxn ang="0">
                  <a:pos x="T6" y="T7"/>
                </a:cxn>
                <a:cxn ang="0">
                  <a:pos x="T8" y="T9"/>
                </a:cxn>
              </a:cxnLst>
              <a:rect l="0" t="0" r="r" b="b"/>
              <a:pathLst>
                <a:path w="10150" h="4305">
                  <a:moveTo>
                    <a:pt x="5409" y="4305"/>
                  </a:moveTo>
                  <a:lnTo>
                    <a:pt x="0" y="2056"/>
                  </a:lnTo>
                  <a:lnTo>
                    <a:pt x="4794" y="0"/>
                  </a:lnTo>
                  <a:lnTo>
                    <a:pt x="10150" y="2056"/>
                  </a:lnTo>
                  <a:lnTo>
                    <a:pt x="5409" y="4305"/>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lgn="r" rtl="1"/>
              <a:endParaRPr lang="en-US"/>
            </a:p>
          </p:txBody>
        </p:sp>
        <p:sp>
          <p:nvSpPr>
            <p:cNvPr id="23" name="Freeform 49"/>
            <p:cNvSpPr>
              <a:spLocks/>
            </p:cNvSpPr>
            <p:nvPr/>
          </p:nvSpPr>
          <p:spPr bwMode="auto">
            <a:xfrm>
              <a:off x="3619500" y="1263561"/>
              <a:ext cx="1900238" cy="754063"/>
            </a:xfrm>
            <a:custGeom>
              <a:avLst/>
              <a:gdLst>
                <a:gd name="T0" fmla="*/ 4781 w 9577"/>
                <a:gd name="T1" fmla="*/ 0 h 3797"/>
                <a:gd name="T2" fmla="*/ 9577 w 9577"/>
                <a:gd name="T3" fmla="*/ 1764 h 3797"/>
                <a:gd name="T4" fmla="*/ 4781 w 9577"/>
                <a:gd name="T5" fmla="*/ 3797 h 3797"/>
                <a:gd name="T6" fmla="*/ 0 w 9577"/>
                <a:gd name="T7" fmla="*/ 1764 h 3797"/>
                <a:gd name="T8" fmla="*/ 4781 w 9577"/>
                <a:gd name="T9" fmla="*/ 0 h 3797"/>
              </a:gdLst>
              <a:ahLst/>
              <a:cxnLst>
                <a:cxn ang="0">
                  <a:pos x="T0" y="T1"/>
                </a:cxn>
                <a:cxn ang="0">
                  <a:pos x="T2" y="T3"/>
                </a:cxn>
                <a:cxn ang="0">
                  <a:pos x="T4" y="T5"/>
                </a:cxn>
                <a:cxn ang="0">
                  <a:pos x="T6" y="T7"/>
                </a:cxn>
                <a:cxn ang="0">
                  <a:pos x="T8" y="T9"/>
                </a:cxn>
              </a:cxnLst>
              <a:rect l="0" t="0" r="r" b="b"/>
              <a:pathLst>
                <a:path w="9577" h="3797">
                  <a:moveTo>
                    <a:pt x="4781" y="0"/>
                  </a:moveTo>
                  <a:lnTo>
                    <a:pt x="9577" y="1764"/>
                  </a:lnTo>
                  <a:lnTo>
                    <a:pt x="4781" y="3797"/>
                  </a:lnTo>
                  <a:lnTo>
                    <a:pt x="0" y="1764"/>
                  </a:lnTo>
                  <a:lnTo>
                    <a:pt x="4781"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lgn="r" rtl="1"/>
              <a:endParaRPr lang="en-US"/>
            </a:p>
          </p:txBody>
        </p:sp>
        <p:sp>
          <p:nvSpPr>
            <p:cNvPr id="24" name="Freeform 50"/>
            <p:cNvSpPr>
              <a:spLocks/>
            </p:cNvSpPr>
            <p:nvPr/>
          </p:nvSpPr>
          <p:spPr bwMode="auto">
            <a:xfrm>
              <a:off x="3497263" y="2101761"/>
              <a:ext cx="2143125" cy="2311401"/>
            </a:xfrm>
            <a:custGeom>
              <a:avLst/>
              <a:gdLst>
                <a:gd name="connsiteX0" fmla="*/ 1073250 w 2143125"/>
                <a:gd name="connsiteY0" fmla="*/ 0 h 2311401"/>
                <a:gd name="connsiteX1" fmla="*/ 2142582 w 2143125"/>
                <a:gd name="connsiteY1" fmla="*/ 455872 h 2311401"/>
                <a:gd name="connsiteX2" fmla="*/ 2143125 w 2143125"/>
                <a:gd name="connsiteY2" fmla="*/ 455613 h 2311401"/>
                <a:gd name="connsiteX3" fmla="*/ 2143107 w 2143125"/>
                <a:gd name="connsiteY3" fmla="*/ 456096 h 2311401"/>
                <a:gd name="connsiteX4" fmla="*/ 2143125 w 2143125"/>
                <a:gd name="connsiteY4" fmla="*/ 456103 h 2311401"/>
                <a:gd name="connsiteX5" fmla="*/ 2143107 w 2143125"/>
                <a:gd name="connsiteY5" fmla="*/ 456112 h 2311401"/>
                <a:gd name="connsiteX6" fmla="*/ 2095068 w 2143125"/>
                <a:gd name="connsiteY6" fmla="*/ 1752780 h 2311401"/>
                <a:gd name="connsiteX7" fmla="*/ 1073150 w 2143125"/>
                <a:gd name="connsiteY7" fmla="*/ 2311401 h 2311401"/>
                <a:gd name="connsiteX8" fmla="*/ 48247 w 2143125"/>
                <a:gd name="connsiteY8" fmla="*/ 1752780 h 2311401"/>
                <a:gd name="connsiteX9" fmla="*/ 19 w 2143125"/>
                <a:gd name="connsiteY9" fmla="*/ 456112 h 2311401"/>
                <a:gd name="connsiteX10" fmla="*/ 0 w 2143125"/>
                <a:gd name="connsiteY10" fmla="*/ 456103 h 2311401"/>
                <a:gd name="connsiteX11" fmla="*/ 18 w 2143125"/>
                <a:gd name="connsiteY11" fmla="*/ 456096 h 2311401"/>
                <a:gd name="connsiteX12" fmla="*/ 0 w 2143125"/>
                <a:gd name="connsiteY12" fmla="*/ 455613 h 2311401"/>
                <a:gd name="connsiteX13" fmla="*/ 544 w 2143125"/>
                <a:gd name="connsiteY13" fmla="*/ 455872 h 231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311401">
                  <a:moveTo>
                    <a:pt x="1073250" y="0"/>
                  </a:moveTo>
                  <a:lnTo>
                    <a:pt x="2142582" y="455872"/>
                  </a:lnTo>
                  <a:lnTo>
                    <a:pt x="2143125" y="455613"/>
                  </a:lnTo>
                  <a:lnTo>
                    <a:pt x="2143107" y="456096"/>
                  </a:lnTo>
                  <a:lnTo>
                    <a:pt x="2143125" y="456103"/>
                  </a:lnTo>
                  <a:lnTo>
                    <a:pt x="2143107" y="456112"/>
                  </a:lnTo>
                  <a:lnTo>
                    <a:pt x="2095068" y="1752780"/>
                  </a:lnTo>
                  <a:lnTo>
                    <a:pt x="1073150" y="2311401"/>
                  </a:lnTo>
                  <a:lnTo>
                    <a:pt x="48247" y="1752780"/>
                  </a:lnTo>
                  <a:lnTo>
                    <a:pt x="19" y="456112"/>
                  </a:lnTo>
                  <a:lnTo>
                    <a:pt x="0" y="456103"/>
                  </a:lnTo>
                  <a:lnTo>
                    <a:pt x="18" y="456096"/>
                  </a:lnTo>
                  <a:lnTo>
                    <a:pt x="0" y="455613"/>
                  </a:lnTo>
                  <a:lnTo>
                    <a:pt x="544" y="455872"/>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algn="r" rtl="1"/>
              <a:endParaRPr lang="en-US"/>
            </a:p>
          </p:txBody>
        </p:sp>
        <p:sp>
          <p:nvSpPr>
            <p:cNvPr id="25" name="Freeform 51"/>
            <p:cNvSpPr>
              <a:spLocks/>
            </p:cNvSpPr>
            <p:nvPr/>
          </p:nvSpPr>
          <p:spPr bwMode="auto">
            <a:xfrm>
              <a:off x="3497263" y="2557374"/>
              <a:ext cx="1073150" cy="1855788"/>
            </a:xfrm>
            <a:custGeom>
              <a:avLst/>
              <a:gdLst>
                <a:gd name="T0" fmla="*/ 0 w 5405"/>
                <a:gd name="T1" fmla="*/ 0 h 9355"/>
                <a:gd name="T2" fmla="*/ 243 w 5405"/>
                <a:gd name="T3" fmla="*/ 6539 h 9355"/>
                <a:gd name="T4" fmla="*/ 5405 w 5405"/>
                <a:gd name="T5" fmla="*/ 9355 h 9355"/>
                <a:gd name="T6" fmla="*/ 5405 w 5405"/>
                <a:gd name="T7" fmla="*/ 2573 h 9355"/>
                <a:gd name="T8" fmla="*/ 0 w 5405"/>
                <a:gd name="T9" fmla="*/ 0 h 9355"/>
              </a:gdLst>
              <a:ahLst/>
              <a:cxnLst>
                <a:cxn ang="0">
                  <a:pos x="T0" y="T1"/>
                </a:cxn>
                <a:cxn ang="0">
                  <a:pos x="T2" y="T3"/>
                </a:cxn>
                <a:cxn ang="0">
                  <a:pos x="T4" y="T5"/>
                </a:cxn>
                <a:cxn ang="0">
                  <a:pos x="T6" y="T7"/>
                </a:cxn>
                <a:cxn ang="0">
                  <a:pos x="T8" y="T9"/>
                </a:cxn>
              </a:cxnLst>
              <a:rect l="0" t="0" r="r" b="b"/>
              <a:pathLst>
                <a:path w="5405" h="9355">
                  <a:moveTo>
                    <a:pt x="0" y="0"/>
                  </a:moveTo>
                  <a:lnTo>
                    <a:pt x="243" y="6539"/>
                  </a:lnTo>
                  <a:lnTo>
                    <a:pt x="5405" y="9355"/>
                  </a:lnTo>
                  <a:lnTo>
                    <a:pt x="5405" y="2573"/>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26" name="Freeform 52"/>
            <p:cNvSpPr>
              <a:spLocks/>
            </p:cNvSpPr>
            <p:nvPr/>
          </p:nvSpPr>
          <p:spPr bwMode="auto">
            <a:xfrm>
              <a:off x="4570413" y="2557374"/>
              <a:ext cx="1069975" cy="1855788"/>
            </a:xfrm>
            <a:custGeom>
              <a:avLst/>
              <a:gdLst>
                <a:gd name="T0" fmla="*/ 0 w 5388"/>
                <a:gd name="T1" fmla="*/ 2573 h 9355"/>
                <a:gd name="T2" fmla="*/ 5388 w 5388"/>
                <a:gd name="T3" fmla="*/ 0 h 9355"/>
                <a:gd name="T4" fmla="*/ 5146 w 5388"/>
                <a:gd name="T5" fmla="*/ 6539 h 9355"/>
                <a:gd name="T6" fmla="*/ 0 w 5388"/>
                <a:gd name="T7" fmla="*/ 9355 h 9355"/>
                <a:gd name="T8" fmla="*/ 0 w 5388"/>
                <a:gd name="T9" fmla="*/ 2573 h 9355"/>
              </a:gdLst>
              <a:ahLst/>
              <a:cxnLst>
                <a:cxn ang="0">
                  <a:pos x="T0" y="T1"/>
                </a:cxn>
                <a:cxn ang="0">
                  <a:pos x="T2" y="T3"/>
                </a:cxn>
                <a:cxn ang="0">
                  <a:pos x="T4" y="T5"/>
                </a:cxn>
                <a:cxn ang="0">
                  <a:pos x="T6" y="T7"/>
                </a:cxn>
                <a:cxn ang="0">
                  <a:pos x="T8" y="T9"/>
                </a:cxn>
              </a:cxnLst>
              <a:rect l="0" t="0" r="r" b="b"/>
              <a:pathLst>
                <a:path w="5388" h="9355">
                  <a:moveTo>
                    <a:pt x="0" y="2573"/>
                  </a:moveTo>
                  <a:lnTo>
                    <a:pt x="5388" y="0"/>
                  </a:lnTo>
                  <a:lnTo>
                    <a:pt x="5146" y="6539"/>
                  </a:lnTo>
                  <a:lnTo>
                    <a:pt x="0" y="9355"/>
                  </a:lnTo>
                  <a:lnTo>
                    <a:pt x="0" y="2573"/>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sp>
          <p:nvSpPr>
            <p:cNvPr id="27" name="Freeform 53"/>
            <p:cNvSpPr>
              <a:spLocks/>
            </p:cNvSpPr>
            <p:nvPr/>
          </p:nvSpPr>
          <p:spPr bwMode="auto">
            <a:xfrm>
              <a:off x="3497263" y="2101761"/>
              <a:ext cx="2143125" cy="966788"/>
            </a:xfrm>
            <a:custGeom>
              <a:avLst/>
              <a:gdLst>
                <a:gd name="T0" fmla="*/ 0 w 10793"/>
                <a:gd name="T1" fmla="*/ 2298 h 4871"/>
                <a:gd name="T2" fmla="*/ 5405 w 10793"/>
                <a:gd name="T3" fmla="*/ 0 h 4871"/>
                <a:gd name="T4" fmla="*/ 10793 w 10793"/>
                <a:gd name="T5" fmla="*/ 2298 h 4871"/>
                <a:gd name="T6" fmla="*/ 5405 w 10793"/>
                <a:gd name="T7" fmla="*/ 4871 h 4871"/>
                <a:gd name="T8" fmla="*/ 0 w 10793"/>
                <a:gd name="T9" fmla="*/ 2298 h 4871"/>
              </a:gdLst>
              <a:ahLst/>
              <a:cxnLst>
                <a:cxn ang="0">
                  <a:pos x="T0" y="T1"/>
                </a:cxn>
                <a:cxn ang="0">
                  <a:pos x="T2" y="T3"/>
                </a:cxn>
                <a:cxn ang="0">
                  <a:pos x="T4" y="T5"/>
                </a:cxn>
                <a:cxn ang="0">
                  <a:pos x="T6" y="T7"/>
                </a:cxn>
                <a:cxn ang="0">
                  <a:pos x="T8" y="T9"/>
                </a:cxn>
              </a:cxnLst>
              <a:rect l="0" t="0" r="r" b="b"/>
              <a:pathLst>
                <a:path w="10793" h="4871">
                  <a:moveTo>
                    <a:pt x="0" y="2298"/>
                  </a:moveTo>
                  <a:lnTo>
                    <a:pt x="5405" y="0"/>
                  </a:lnTo>
                  <a:lnTo>
                    <a:pt x="10793" y="2298"/>
                  </a:lnTo>
                  <a:lnTo>
                    <a:pt x="5405" y="4871"/>
                  </a:lnTo>
                  <a:lnTo>
                    <a:pt x="0" y="2298"/>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algn="r" rtl="1"/>
              <a:endParaRPr lang="en-US"/>
            </a:p>
          </p:txBody>
        </p:sp>
        <p:sp>
          <p:nvSpPr>
            <p:cNvPr id="28" name="Freeform 54"/>
            <p:cNvSpPr>
              <a:spLocks/>
            </p:cNvSpPr>
            <p:nvPr/>
          </p:nvSpPr>
          <p:spPr bwMode="auto">
            <a:xfrm>
              <a:off x="5691188" y="2062074"/>
              <a:ext cx="1001713" cy="1738313"/>
            </a:xfrm>
            <a:custGeom>
              <a:avLst/>
              <a:gdLst>
                <a:gd name="T0" fmla="*/ 308 w 5049"/>
                <a:gd name="T1" fmla="*/ 2249 h 8756"/>
                <a:gd name="T2" fmla="*/ 0 w 5049"/>
                <a:gd name="T3" fmla="*/ 8756 h 8756"/>
                <a:gd name="T4" fmla="*/ 4579 w 5049"/>
                <a:gd name="T5" fmla="*/ 6215 h 8756"/>
                <a:gd name="T6" fmla="*/ 5049 w 5049"/>
                <a:gd name="T7" fmla="*/ 0 h 8756"/>
                <a:gd name="T8" fmla="*/ 308 w 5049"/>
                <a:gd name="T9" fmla="*/ 2249 h 8756"/>
              </a:gdLst>
              <a:ahLst/>
              <a:cxnLst>
                <a:cxn ang="0">
                  <a:pos x="T0" y="T1"/>
                </a:cxn>
                <a:cxn ang="0">
                  <a:pos x="T2" y="T3"/>
                </a:cxn>
                <a:cxn ang="0">
                  <a:pos x="T4" y="T5"/>
                </a:cxn>
                <a:cxn ang="0">
                  <a:pos x="T6" y="T7"/>
                </a:cxn>
                <a:cxn ang="0">
                  <a:pos x="T8" y="T9"/>
                </a:cxn>
              </a:cxnLst>
              <a:rect l="0" t="0" r="r" b="b"/>
              <a:pathLst>
                <a:path w="5049" h="8756">
                  <a:moveTo>
                    <a:pt x="308" y="2249"/>
                  </a:moveTo>
                  <a:lnTo>
                    <a:pt x="0" y="8756"/>
                  </a:lnTo>
                  <a:lnTo>
                    <a:pt x="4579" y="6215"/>
                  </a:lnTo>
                  <a:lnTo>
                    <a:pt x="5049" y="0"/>
                  </a:lnTo>
                  <a:lnTo>
                    <a:pt x="308" y="2249"/>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rtl="1"/>
              <a:endParaRPr lang="en-US"/>
            </a:p>
          </p:txBody>
        </p:sp>
      </p:grpSp>
      <p:grpSp>
        <p:nvGrpSpPr>
          <p:cNvPr id="29" name="Group 6"/>
          <p:cNvGrpSpPr/>
          <p:nvPr/>
        </p:nvGrpSpPr>
        <p:grpSpPr>
          <a:xfrm>
            <a:off x="471354" y="1351583"/>
            <a:ext cx="6174066" cy="5120150"/>
            <a:chOff x="1342020" y="1564022"/>
            <a:chExt cx="3117334" cy="2820325"/>
          </a:xfrm>
        </p:grpSpPr>
        <p:sp>
          <p:nvSpPr>
            <p:cNvPr id="30" name="TextBox 1"/>
            <p:cNvSpPr txBox="1"/>
            <p:nvPr/>
          </p:nvSpPr>
          <p:spPr>
            <a:xfrm>
              <a:off x="2935263" y="1564022"/>
              <a:ext cx="1104141" cy="322111"/>
            </a:xfrm>
            <a:prstGeom prst="rect">
              <a:avLst/>
            </a:prstGeom>
            <a:noFill/>
          </p:spPr>
          <p:txBody>
            <a:bodyPr wrap="none" rtlCol="0">
              <a:spAutoFit/>
            </a:bodyPr>
            <a:lstStyle/>
            <a:p>
              <a:pPr lvl="0" algn="r" rtl="1"/>
              <a:r>
                <a:rPr lang="ar-MA" sz="3200" b="1" cap="all" dirty="0">
                  <a:solidFill>
                    <a:srgbClr val="355E71"/>
                  </a:solidFill>
                  <a:latin typeface="Tahoma" panose="020B0604030504040204" pitchFamily="34" charset="0"/>
                  <a:ea typeface="Tahoma" panose="020B0604030504040204" pitchFamily="34" charset="0"/>
                  <a:cs typeface="Tahoma" panose="020B0604030504040204" pitchFamily="34" charset="0"/>
                </a:rPr>
                <a:t>أخذ الكلمة</a:t>
              </a:r>
              <a:endParaRPr lang="en-US" sz="3200" b="1" cap="all" dirty="0">
                <a:solidFill>
                  <a:srgbClr val="355E71"/>
                </a:solidFill>
                <a:latin typeface="Tahoma" panose="020B0604030504040204" pitchFamily="34" charset="0"/>
                <a:ea typeface="Tahoma" panose="020B0604030504040204" pitchFamily="34" charset="0"/>
                <a:cs typeface="Tahoma" panose="020B0604030504040204" pitchFamily="34" charset="0"/>
              </a:endParaRPr>
            </a:p>
          </p:txBody>
        </p:sp>
        <p:sp>
          <p:nvSpPr>
            <p:cNvPr id="31" name="Cube 30"/>
            <p:cNvSpPr/>
            <p:nvPr/>
          </p:nvSpPr>
          <p:spPr>
            <a:xfrm>
              <a:off x="4076816" y="1672192"/>
              <a:ext cx="138861" cy="173585"/>
            </a:xfrm>
            <a:prstGeom prst="cube">
              <a:avLst/>
            </a:prstGeom>
            <a:solidFill>
              <a:srgbClr val="355E7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32" name="TextBox 57"/>
            <p:cNvSpPr txBox="1"/>
            <p:nvPr/>
          </p:nvSpPr>
          <p:spPr>
            <a:xfrm>
              <a:off x="1342020" y="2053563"/>
              <a:ext cx="3117334" cy="2330784"/>
            </a:xfrm>
            <a:prstGeom prst="rect">
              <a:avLst/>
            </a:prstGeom>
            <a:noFill/>
          </p:spPr>
          <p:txBody>
            <a:bodyPr wrap="square" rtlCol="0">
              <a:spAutoFit/>
            </a:bodyPr>
            <a:lstStyle/>
            <a:p>
              <a:pPr marL="285750" indent="-285750" algn="just" rtl="1">
                <a:lnSpc>
                  <a:spcPct val="150000"/>
                </a:lnSpc>
                <a:buClr>
                  <a:schemeClr val="accent1">
                    <a:lumMod val="50000"/>
                  </a:schemeClr>
                </a:buClr>
                <a:buFont typeface="Wingdings" panose="05000000000000000000" pitchFamily="2" charset="2"/>
                <a:buChar char="§"/>
              </a:pPr>
              <a:r>
                <a:rPr lang="ar-SA" sz="2600" b="1" dirty="0">
                  <a:solidFill>
                    <a:schemeClr val="tx1">
                      <a:lumMod val="75000"/>
                      <a:lumOff val="25000"/>
                    </a:schemeClr>
                  </a:solidFill>
                  <a:cs typeface="+mj-cs"/>
                </a:rPr>
                <a:t>إمكانية تناول الشباب للكلمة</a:t>
              </a:r>
              <a:r>
                <a:rPr lang="ar-MA" sz="2600" b="1" dirty="0">
                  <a:solidFill>
                    <a:schemeClr val="tx1">
                      <a:lumMod val="75000"/>
                      <a:lumOff val="25000"/>
                    </a:schemeClr>
                  </a:solidFill>
                  <a:cs typeface="+mj-cs"/>
                </a:rPr>
                <a:t> </a:t>
              </a:r>
              <a:r>
                <a:rPr lang="ar-SA" sz="2600" b="1" dirty="0">
                  <a:solidFill>
                    <a:schemeClr val="tx1">
                      <a:lumMod val="75000"/>
                      <a:lumOff val="25000"/>
                    </a:schemeClr>
                  </a:solidFill>
                  <a:cs typeface="+mj-cs"/>
                </a:rPr>
                <a:t>من أجل التعبير عن نفسه في إطار ليبرالية تعززها وسائل الاتصال</a:t>
              </a:r>
              <a:endParaRPr lang="ar-MA" sz="2600" b="1" dirty="0">
                <a:solidFill>
                  <a:schemeClr val="tx1">
                    <a:lumMod val="75000"/>
                    <a:lumOff val="25000"/>
                  </a:schemeClr>
                </a:solidFill>
                <a:cs typeface="+mj-cs"/>
              </a:endParaRPr>
            </a:p>
            <a:p>
              <a:pPr marL="285750" indent="-285750" algn="just" rtl="1">
                <a:lnSpc>
                  <a:spcPct val="150000"/>
                </a:lnSpc>
                <a:buClr>
                  <a:schemeClr val="accent1">
                    <a:lumMod val="50000"/>
                  </a:schemeClr>
                </a:buClr>
                <a:buFont typeface="Wingdings" panose="05000000000000000000" pitchFamily="2" charset="2"/>
                <a:buChar char="§"/>
              </a:pPr>
              <a:r>
                <a:rPr lang="ar-SA" sz="2600" b="1" dirty="0">
                  <a:solidFill>
                    <a:schemeClr val="tx1">
                      <a:lumMod val="75000"/>
                      <a:lumOff val="25000"/>
                    </a:schemeClr>
                  </a:solidFill>
                  <a:cs typeface="+mj-cs"/>
                </a:rPr>
                <a:t>الاندفاع الاحتجاجيّ</a:t>
              </a:r>
              <a:r>
                <a:rPr lang="ar-MA" sz="2600" b="1" dirty="0">
                  <a:solidFill>
                    <a:schemeClr val="tx1">
                      <a:lumMod val="75000"/>
                      <a:lumOff val="25000"/>
                    </a:schemeClr>
                  </a:solidFill>
                  <a:cs typeface="+mj-cs"/>
                </a:rPr>
                <a:t> عبر أشكال مختلفة (فنون/ثقافة شبابية)</a:t>
              </a:r>
            </a:p>
            <a:p>
              <a:pPr marL="285750" indent="-285750" algn="just" rtl="1">
                <a:lnSpc>
                  <a:spcPct val="150000"/>
                </a:lnSpc>
                <a:buClr>
                  <a:schemeClr val="accent1">
                    <a:lumMod val="50000"/>
                  </a:schemeClr>
                </a:buClr>
                <a:buFont typeface="Wingdings" panose="05000000000000000000" pitchFamily="2" charset="2"/>
                <a:buChar char="§"/>
              </a:pPr>
              <a:r>
                <a:rPr lang="ar-MA" sz="2600" b="1" dirty="0">
                  <a:solidFill>
                    <a:schemeClr val="tx1">
                      <a:lumMod val="75000"/>
                      <a:lumOff val="25000"/>
                    </a:schemeClr>
                  </a:solidFill>
                  <a:cs typeface="+mj-cs"/>
                </a:rPr>
                <a:t>فاعلية الشباب في الساحات العمومية والاحتجاجات والثورات</a:t>
              </a:r>
            </a:p>
            <a:p>
              <a:pPr marL="285750" indent="-285750" algn="just" rtl="1">
                <a:lnSpc>
                  <a:spcPct val="150000"/>
                </a:lnSpc>
                <a:buClr>
                  <a:schemeClr val="accent1">
                    <a:lumMod val="50000"/>
                  </a:schemeClr>
                </a:buClr>
                <a:buFont typeface="Wingdings" panose="05000000000000000000" pitchFamily="2" charset="2"/>
                <a:buChar char="§"/>
              </a:pPr>
              <a:endParaRPr lang="en-US" sz="2600" b="1" dirty="0">
                <a:solidFill>
                  <a:schemeClr val="tx1">
                    <a:lumMod val="75000"/>
                    <a:lumOff val="25000"/>
                  </a:schemeClr>
                </a:solidFill>
                <a:cs typeface="+mj-cs"/>
              </a:endParaRPr>
            </a:p>
          </p:txBody>
        </p:sp>
      </p:grpSp>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38" name="Titre 1"/>
          <p:cNvSpPr txBox="1">
            <a:spLocks/>
          </p:cNvSpPr>
          <p:nvPr/>
        </p:nvSpPr>
        <p:spPr>
          <a:xfrm>
            <a:off x="2639550" y="214839"/>
            <a:ext cx="7972105" cy="673100"/>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90000"/>
              </a:lnSpc>
              <a:spcBef>
                <a:spcPts val="0"/>
              </a:spcBef>
              <a:spcAft>
                <a:spcPts val="0"/>
              </a:spcAft>
              <a:buNone/>
              <a:tabLst/>
              <a:defRPr lang="fr-FR" sz="3200" b="1" i="0" u="none" strike="noStrike" kern="1200" cap="all" spc="0" baseline="0">
                <a:solidFill>
                  <a:schemeClr val="bg1"/>
                </a:solidFill>
                <a:effectLst>
                  <a:outerShdw dist="25396" dir="18900000">
                    <a:srgbClr val="FFFFFF"/>
                  </a:outerShdw>
                </a:effectLst>
                <a:uFillTx/>
                <a:latin typeface="Cambria"/>
                <a:ea typeface=""/>
                <a:cs typeface=""/>
              </a:defRPr>
            </a:lvl1pPr>
          </a:lstStyle>
          <a:p>
            <a:pPr algn="ctr" rtl="1">
              <a:lnSpc>
                <a:spcPct val="150000"/>
              </a:lnSpc>
              <a:buClr>
                <a:srgbClr val="A85229"/>
              </a:buClr>
              <a:buSzPct val="100000"/>
            </a:pPr>
            <a:r>
              <a:rPr lang="ar-MA" dirty="0">
                <a:cs typeface="Tahoma" pitchFamily="34"/>
              </a:rPr>
              <a:t>مقدمة في التحولات المجتمعية والشباب </a:t>
            </a:r>
          </a:p>
        </p:txBody>
      </p:sp>
    </p:spTree>
    <p:extLst>
      <p:ext uri="{BB962C8B-B14F-4D97-AF65-F5344CB8AC3E}">
        <p14:creationId xmlns:p14="http://schemas.microsoft.com/office/powerpoint/2010/main" val="95173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6"/>
          <p:cNvGrpSpPr/>
          <p:nvPr/>
        </p:nvGrpSpPr>
        <p:grpSpPr>
          <a:xfrm>
            <a:off x="469528" y="1547960"/>
            <a:ext cx="6937112" cy="5717804"/>
            <a:chOff x="1341098" y="1672192"/>
            <a:chExt cx="3117334" cy="3149530"/>
          </a:xfrm>
        </p:grpSpPr>
        <p:sp>
          <p:nvSpPr>
            <p:cNvPr id="31" name="Cube 30"/>
            <p:cNvSpPr/>
            <p:nvPr/>
          </p:nvSpPr>
          <p:spPr>
            <a:xfrm>
              <a:off x="4076816" y="1672192"/>
              <a:ext cx="138861" cy="173585"/>
            </a:xfrm>
            <a:prstGeom prst="cube">
              <a:avLst/>
            </a:prstGeom>
            <a:solidFill>
              <a:srgbClr val="F36F13"/>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32" name="TextBox 57"/>
            <p:cNvSpPr txBox="1"/>
            <p:nvPr/>
          </p:nvSpPr>
          <p:spPr>
            <a:xfrm>
              <a:off x="1341098" y="1973582"/>
              <a:ext cx="3117334" cy="2848140"/>
            </a:xfrm>
            <a:prstGeom prst="rect">
              <a:avLst/>
            </a:prstGeom>
            <a:noFill/>
          </p:spPr>
          <p:txBody>
            <a:bodyPr wrap="square" rtlCol="0">
              <a:spAutoFit/>
            </a:bodyPr>
            <a:lstStyle/>
            <a:p>
              <a:pPr marL="285750" indent="-285750" algn="just" rtl="1">
                <a:lnSpc>
                  <a:spcPct val="150000"/>
                </a:lnSpc>
                <a:buClr>
                  <a:schemeClr val="accent1">
                    <a:lumMod val="50000"/>
                  </a:schemeClr>
                </a:buClr>
                <a:buFont typeface="Wingdings" panose="05000000000000000000" pitchFamily="2" charset="2"/>
                <a:buChar char="§"/>
              </a:pPr>
              <a:r>
                <a:rPr lang="ar-SA" sz="2000" b="1" dirty="0">
                  <a:solidFill>
                    <a:schemeClr val="tx1">
                      <a:lumMod val="75000"/>
                      <a:lumOff val="25000"/>
                    </a:schemeClr>
                  </a:solidFill>
                  <a:cs typeface="+mj-cs"/>
                </a:rPr>
                <a:t>انتق</a:t>
              </a:r>
              <a:r>
                <a:rPr lang="ar-MA" sz="2000" b="1" dirty="0">
                  <a:solidFill>
                    <a:schemeClr val="tx1">
                      <a:lumMod val="75000"/>
                      <a:lumOff val="25000"/>
                    </a:schemeClr>
                  </a:solidFill>
                  <a:cs typeface="+mj-cs"/>
                </a:rPr>
                <a:t>ا</a:t>
              </a:r>
              <a:r>
                <a:rPr lang="ar-SA" sz="2000" b="1" dirty="0">
                  <a:solidFill>
                    <a:schemeClr val="tx1">
                      <a:lumMod val="75000"/>
                      <a:lumOff val="25000"/>
                    </a:schemeClr>
                  </a:solidFill>
                  <a:cs typeface="+mj-cs"/>
                </a:rPr>
                <a:t>ل </a:t>
              </a:r>
              <a:r>
                <a:rPr lang="ar-MA" sz="2000" b="1" dirty="0">
                  <a:solidFill>
                    <a:schemeClr val="tx1">
                      <a:lumMod val="75000"/>
                      <a:lumOff val="25000"/>
                    </a:schemeClr>
                  </a:solidFill>
                  <a:cs typeface="+mj-cs"/>
                </a:rPr>
                <a:t>الاحتجاج </a:t>
              </a:r>
              <a:r>
                <a:rPr lang="ar-SA" sz="2000" b="1" dirty="0">
                  <a:solidFill>
                    <a:schemeClr val="tx1">
                      <a:lumMod val="75000"/>
                      <a:lumOff val="25000"/>
                    </a:schemeClr>
                  </a:solidFill>
                  <a:cs typeface="+mj-cs"/>
                </a:rPr>
                <a:t>إلى</a:t>
              </a:r>
              <a:r>
                <a:rPr lang="ar-MA" sz="2000" b="1" dirty="0">
                  <a:solidFill>
                    <a:schemeClr val="tx1">
                      <a:lumMod val="75000"/>
                      <a:lumOff val="25000"/>
                    </a:schemeClr>
                  </a:solidFill>
                  <a:cs typeface="+mj-cs"/>
                </a:rPr>
                <a:t> </a:t>
              </a:r>
              <a:r>
                <a:rPr lang="ar-SA" sz="2000" b="1" dirty="0">
                  <a:solidFill>
                    <a:schemeClr val="tx1">
                      <a:lumMod val="75000"/>
                      <a:lumOff val="25000"/>
                    </a:schemeClr>
                  </a:solidFill>
                  <a:cs typeface="+mj-cs"/>
                </a:rPr>
                <a:t>الفضاء العمومي، مفتوحا ضدّ أشكال أخرى للسلطة</a:t>
              </a:r>
              <a:r>
                <a:rPr lang="ar-MA" sz="2000" b="1" dirty="0">
                  <a:solidFill>
                    <a:schemeClr val="tx1">
                      <a:lumMod val="75000"/>
                      <a:lumOff val="25000"/>
                    </a:schemeClr>
                  </a:solidFill>
                  <a:cs typeface="+mj-cs"/>
                </a:rPr>
                <a:t> (قانون/قرار حكوميّ/سياسية/فكر/إيديولوجيا، أنواع المطالب الاجتماعية) </a:t>
              </a:r>
              <a:endParaRPr lang="fr-FR" sz="2000" b="1" dirty="0">
                <a:solidFill>
                  <a:schemeClr val="tx1">
                    <a:lumMod val="75000"/>
                    <a:lumOff val="25000"/>
                  </a:schemeClr>
                </a:solidFill>
                <a:cs typeface="+mj-cs"/>
              </a:endParaRP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عطالة الشهادات تقلّل من شأنها في سوق الشغل، تكريس فقدان الثقة وتهدد النظام الاقتصادي والاجتماعي.</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الشباب المتواجد في أرضية الاحتجاج العمومي لا يشكل جسدا واحدا منْسَجما، بلْ تخترقه اختلافات اجتماعيّة وإيديولوجية (إسْلاميّ أو ماركسيّ أو ليبراليّ).</a:t>
              </a:r>
            </a:p>
            <a:p>
              <a:pPr marL="285750" indent="-285750" algn="just" rtl="1">
                <a:lnSpc>
                  <a:spcPct val="150000"/>
                </a:lnSpc>
                <a:buClr>
                  <a:schemeClr val="accent1">
                    <a:lumMod val="50000"/>
                  </a:schemeClr>
                </a:buClr>
                <a:buFont typeface="Wingdings" panose="05000000000000000000" pitchFamily="2" charset="2"/>
                <a:buChar char="§"/>
              </a:pPr>
              <a:r>
                <a:rPr lang="ar-SA" sz="2000" b="1" dirty="0">
                  <a:solidFill>
                    <a:schemeClr val="tx1">
                      <a:lumMod val="75000"/>
                      <a:lumOff val="25000"/>
                    </a:schemeClr>
                  </a:solidFill>
                </a:rPr>
                <a:t>المطالبة بالديمقراطيّة والعدالة الاجتماعية والكرامة لم يصاحبه تفكير حول محتوى ومضمون مفهوم «الديمقراطية</a:t>
              </a:r>
              <a:r>
                <a:rPr lang="ar-MA" sz="2000" b="1" dirty="0">
                  <a:solidFill>
                    <a:schemeClr val="tx1">
                      <a:lumMod val="75000"/>
                      <a:lumOff val="25000"/>
                    </a:schemeClr>
                  </a:solidFill>
                </a:rPr>
                <a:t>» تباين القيم، تشتّت الثورة         التكنوـ معلوماتية، الانفتاح على كل التطورات.</a:t>
              </a:r>
            </a:p>
            <a:p>
              <a:pPr marL="285750" indent="-285750" algn="just" rtl="1">
                <a:lnSpc>
                  <a:spcPct val="150000"/>
                </a:lnSpc>
                <a:buClr>
                  <a:schemeClr val="accent1">
                    <a:lumMod val="50000"/>
                  </a:schemeClr>
                </a:buClr>
                <a:buFont typeface="Wingdings" panose="05000000000000000000" pitchFamily="2" charset="2"/>
                <a:buChar char="§"/>
              </a:pPr>
              <a:endParaRPr lang="ar-MA" sz="2000" b="1" dirty="0">
                <a:solidFill>
                  <a:schemeClr val="tx1">
                    <a:lumMod val="75000"/>
                    <a:lumOff val="25000"/>
                  </a:schemeClr>
                </a:solidFill>
                <a:cs typeface="+mj-cs"/>
              </a:endParaRPr>
            </a:p>
            <a:p>
              <a:pPr marL="285750" indent="-285750" algn="just" rtl="1">
                <a:lnSpc>
                  <a:spcPct val="150000"/>
                </a:lnSpc>
                <a:buClr>
                  <a:schemeClr val="accent1">
                    <a:lumMod val="50000"/>
                  </a:schemeClr>
                </a:buClr>
                <a:buFont typeface="Wingdings" panose="05000000000000000000" pitchFamily="2" charset="2"/>
                <a:buChar char="§"/>
              </a:pPr>
              <a:endParaRPr lang="en-US" sz="2000" b="1" dirty="0">
                <a:solidFill>
                  <a:schemeClr val="tx1">
                    <a:lumMod val="75000"/>
                    <a:lumOff val="25000"/>
                  </a:schemeClr>
                </a:solidFill>
                <a:cs typeface="+mj-cs"/>
              </a:endParaRPr>
            </a:p>
          </p:txBody>
        </p:sp>
      </p:grpSp>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2</a:t>
            </a:r>
          </a:p>
        </p:txBody>
      </p:sp>
      <p:sp>
        <p:nvSpPr>
          <p:cNvPr id="38" name="Titre 1"/>
          <p:cNvSpPr txBox="1">
            <a:spLocks/>
          </p:cNvSpPr>
          <p:nvPr/>
        </p:nvSpPr>
        <p:spPr>
          <a:xfrm>
            <a:off x="2639550" y="214839"/>
            <a:ext cx="7972105" cy="673100"/>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90000"/>
              </a:lnSpc>
              <a:spcBef>
                <a:spcPts val="0"/>
              </a:spcBef>
              <a:spcAft>
                <a:spcPts val="0"/>
              </a:spcAft>
              <a:buNone/>
              <a:tabLst/>
              <a:defRPr lang="fr-FR" sz="3200" b="1" i="0" u="none" strike="noStrike" kern="1200" cap="all" spc="0" baseline="0">
                <a:solidFill>
                  <a:schemeClr val="bg1"/>
                </a:solidFill>
                <a:effectLst>
                  <a:outerShdw dist="25396" dir="18900000">
                    <a:srgbClr val="FFFFFF"/>
                  </a:outerShdw>
                </a:effectLst>
                <a:uFillTx/>
                <a:latin typeface="Cambria"/>
                <a:ea typeface=""/>
                <a:cs typeface=""/>
              </a:defRPr>
            </a:lvl1pPr>
          </a:lstStyle>
          <a:p>
            <a:pPr algn="ctr" rtl="1">
              <a:lnSpc>
                <a:spcPct val="150000"/>
              </a:lnSpc>
              <a:buClr>
                <a:srgbClr val="A85229"/>
              </a:buClr>
              <a:buSzPct val="100000"/>
            </a:pPr>
            <a:r>
              <a:rPr lang="ar-MA" dirty="0">
                <a:cs typeface="Tahoma" pitchFamily="34"/>
              </a:rPr>
              <a:t>مقدمة في التحولات المجتمعية والشباب </a:t>
            </a:r>
          </a:p>
        </p:txBody>
      </p:sp>
      <p:grpSp>
        <p:nvGrpSpPr>
          <p:cNvPr id="39" name="Group 56"/>
          <p:cNvGrpSpPr/>
          <p:nvPr/>
        </p:nvGrpSpPr>
        <p:grpSpPr>
          <a:xfrm>
            <a:off x="7747996" y="1547960"/>
            <a:ext cx="4241801" cy="4508501"/>
            <a:chOff x="2451100" y="1263561"/>
            <a:chExt cx="4241801" cy="4508501"/>
          </a:xfrm>
        </p:grpSpPr>
        <p:grpSp>
          <p:nvGrpSpPr>
            <p:cNvPr id="40" name="Group 57"/>
            <p:cNvGrpSpPr/>
            <p:nvPr/>
          </p:nvGrpSpPr>
          <p:grpSpPr>
            <a:xfrm>
              <a:off x="2560638" y="3238411"/>
              <a:ext cx="1255713" cy="1855788"/>
              <a:chOff x="2560638" y="3238411"/>
              <a:chExt cx="1255713" cy="1855788"/>
            </a:xfrm>
          </p:grpSpPr>
          <p:sp>
            <p:nvSpPr>
              <p:cNvPr id="62" name="Freeform 79"/>
              <p:cNvSpPr>
                <a:spLocks/>
              </p:cNvSpPr>
              <p:nvPr/>
            </p:nvSpPr>
            <p:spPr bwMode="auto">
              <a:xfrm>
                <a:off x="2560638" y="3238411"/>
                <a:ext cx="1255713" cy="1855788"/>
              </a:xfrm>
              <a:custGeom>
                <a:avLst/>
                <a:gdLst>
                  <a:gd name="connsiteX0" fmla="*/ 1184951 w 1255713"/>
                  <a:gd name="connsiteY0" fmla="*/ 533400 h 1855788"/>
                  <a:gd name="connsiteX1" fmla="*/ 1255713 w 1255713"/>
                  <a:gd name="connsiteY1" fmla="*/ 1689201 h 1855788"/>
                  <a:gd name="connsiteX2" fmla="*/ 937285 w 1255713"/>
                  <a:gd name="connsiteY2" fmla="*/ 1855788 h 1855788"/>
                  <a:gd name="connsiteX3" fmla="*/ 898525 w 1255713"/>
                  <a:gd name="connsiteY3" fmla="*/ 694237 h 1855788"/>
                  <a:gd name="connsiteX4" fmla="*/ 346602 w 1255713"/>
                  <a:gd name="connsiteY4" fmla="*/ 0 h 1855788"/>
                  <a:gd name="connsiteX5" fmla="*/ 889223 w 1255713"/>
                  <a:gd name="connsiteY5" fmla="*/ 562013 h 1855788"/>
                  <a:gd name="connsiteX6" fmla="*/ 1011238 w 1255713"/>
                  <a:gd name="connsiteY6" fmla="*/ 504086 h 1855788"/>
                  <a:gd name="connsiteX7" fmla="*/ 1011238 w 1255713"/>
                  <a:gd name="connsiteY7" fmla="*/ 630455 h 1855788"/>
                  <a:gd name="connsiteX8" fmla="*/ 898746 w 1255713"/>
                  <a:gd name="connsiteY8" fmla="*/ 693738 h 1855788"/>
                  <a:gd name="connsiteX9" fmla="*/ 756445 w 1255713"/>
                  <a:gd name="connsiteY9" fmla="*/ 613391 h 1855788"/>
                  <a:gd name="connsiteX10" fmla="*/ 897971 w 1255713"/>
                  <a:gd name="connsiteY10" fmla="*/ 693402 h 1855788"/>
                  <a:gd name="connsiteX11" fmla="*/ 936625 w 1255713"/>
                  <a:gd name="connsiteY11" fmla="*/ 1855788 h 1855788"/>
                  <a:gd name="connsiteX12" fmla="*/ 77110 w 1255713"/>
                  <a:gd name="connsiteY12" fmla="*/ 1316173 h 1855788"/>
                  <a:gd name="connsiteX13" fmla="*/ 38 w 1255713"/>
                  <a:gd name="connsiteY13" fmla="*/ 186301 h 1855788"/>
                  <a:gd name="connsiteX14" fmla="*/ 0 w 1255713"/>
                  <a:gd name="connsiteY14" fmla="*/ 186279 h 1855788"/>
                  <a:gd name="connsiteX15" fmla="*/ 36 w 1255713"/>
                  <a:gd name="connsiteY15" fmla="*/ 186260 h 1855788"/>
                  <a:gd name="connsiteX16" fmla="*/ 0 w 1255713"/>
                  <a:gd name="connsiteY16" fmla="*/ 185738 h 1855788"/>
                  <a:gd name="connsiteX17" fmla="*/ 491 w 1255713"/>
                  <a:gd name="connsiteY17" fmla="*/ 186015 h 185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713" h="1855788">
                    <a:moveTo>
                      <a:pt x="1184951" y="533400"/>
                    </a:moveTo>
                    <a:lnTo>
                      <a:pt x="1255713" y="1689201"/>
                    </a:lnTo>
                    <a:lnTo>
                      <a:pt x="937285" y="1855788"/>
                    </a:lnTo>
                    <a:lnTo>
                      <a:pt x="898525" y="694237"/>
                    </a:lnTo>
                    <a:close/>
                    <a:moveTo>
                      <a:pt x="346602" y="0"/>
                    </a:moveTo>
                    <a:lnTo>
                      <a:pt x="889223" y="562013"/>
                    </a:lnTo>
                    <a:lnTo>
                      <a:pt x="1011238" y="504086"/>
                    </a:lnTo>
                    <a:lnTo>
                      <a:pt x="1011238" y="630455"/>
                    </a:lnTo>
                    <a:lnTo>
                      <a:pt x="898746" y="693738"/>
                    </a:lnTo>
                    <a:lnTo>
                      <a:pt x="756445" y="613391"/>
                    </a:lnTo>
                    <a:lnTo>
                      <a:pt x="897971" y="693402"/>
                    </a:lnTo>
                    <a:lnTo>
                      <a:pt x="936625" y="1855788"/>
                    </a:lnTo>
                    <a:lnTo>
                      <a:pt x="77110" y="1316173"/>
                    </a:lnTo>
                    <a:lnTo>
                      <a:pt x="38" y="186301"/>
                    </a:lnTo>
                    <a:lnTo>
                      <a:pt x="0" y="186279"/>
                    </a:lnTo>
                    <a:lnTo>
                      <a:pt x="36" y="186260"/>
                    </a:lnTo>
                    <a:lnTo>
                      <a:pt x="0" y="185738"/>
                    </a:lnTo>
                    <a:lnTo>
                      <a:pt x="491" y="186015"/>
                    </a:lnTo>
                    <a:close/>
                  </a:path>
                </a:pathLst>
              </a:custGeom>
              <a:solidFill>
                <a:srgbClr val="F36F13"/>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80"/>
              <p:cNvSpPr>
                <a:spLocks/>
              </p:cNvSpPr>
              <p:nvPr/>
            </p:nvSpPr>
            <p:spPr bwMode="auto">
              <a:xfrm>
                <a:off x="3459163" y="3771811"/>
                <a:ext cx="357188" cy="1322388"/>
              </a:xfrm>
              <a:custGeom>
                <a:avLst/>
                <a:gdLst>
                  <a:gd name="T0" fmla="*/ 195 w 1797"/>
                  <a:gd name="T1" fmla="*/ 6668 h 6668"/>
                  <a:gd name="T2" fmla="*/ 1797 w 1797"/>
                  <a:gd name="T3" fmla="*/ 5828 h 6668"/>
                  <a:gd name="T4" fmla="*/ 1441 w 1797"/>
                  <a:gd name="T5" fmla="*/ 0 h 6668"/>
                  <a:gd name="T6" fmla="*/ 0 w 1797"/>
                  <a:gd name="T7" fmla="*/ 811 h 6668"/>
                  <a:gd name="T8" fmla="*/ 195 w 1797"/>
                  <a:gd name="T9" fmla="*/ 6668 h 6668"/>
                </a:gdLst>
                <a:ahLst/>
                <a:cxnLst>
                  <a:cxn ang="0">
                    <a:pos x="T0" y="T1"/>
                  </a:cxn>
                  <a:cxn ang="0">
                    <a:pos x="T2" y="T3"/>
                  </a:cxn>
                  <a:cxn ang="0">
                    <a:pos x="T4" y="T5"/>
                  </a:cxn>
                  <a:cxn ang="0">
                    <a:pos x="T6" y="T7"/>
                  </a:cxn>
                  <a:cxn ang="0">
                    <a:pos x="T8" y="T9"/>
                  </a:cxn>
                </a:cxnLst>
                <a:rect l="0" t="0" r="r" b="b"/>
                <a:pathLst>
                  <a:path w="1797" h="6668">
                    <a:moveTo>
                      <a:pt x="195" y="6668"/>
                    </a:moveTo>
                    <a:lnTo>
                      <a:pt x="1797" y="5828"/>
                    </a:lnTo>
                    <a:lnTo>
                      <a:pt x="1441" y="0"/>
                    </a:lnTo>
                    <a:lnTo>
                      <a:pt x="0" y="811"/>
                    </a:lnTo>
                    <a:lnTo>
                      <a:pt x="195" y="6668"/>
                    </a:lnTo>
                    <a:close/>
                  </a:path>
                </a:pathLst>
              </a:custGeom>
              <a:solidFill>
                <a:srgbClr val="CF5A0B"/>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1"/>
              <p:cNvSpPr>
                <a:spLocks/>
              </p:cNvSpPr>
              <p:nvPr/>
            </p:nvSpPr>
            <p:spPr bwMode="auto">
              <a:xfrm>
                <a:off x="2560638" y="3238411"/>
                <a:ext cx="1011238" cy="693738"/>
              </a:xfrm>
              <a:custGeom>
                <a:avLst/>
                <a:gdLst>
                  <a:gd name="T0" fmla="*/ 0 w 5097"/>
                  <a:gd name="T1" fmla="*/ 939 h 3497"/>
                  <a:gd name="T2" fmla="*/ 1747 w 5097"/>
                  <a:gd name="T3" fmla="*/ 0 h 3497"/>
                  <a:gd name="T4" fmla="*/ 4482 w 5097"/>
                  <a:gd name="T5" fmla="*/ 2833 h 3497"/>
                  <a:gd name="T6" fmla="*/ 5097 w 5097"/>
                  <a:gd name="T7" fmla="*/ 2541 h 3497"/>
                  <a:gd name="T8" fmla="*/ 5097 w 5097"/>
                  <a:gd name="T9" fmla="*/ 3178 h 3497"/>
                  <a:gd name="T10" fmla="*/ 4530 w 5097"/>
                  <a:gd name="T11" fmla="*/ 3497 h 3497"/>
                  <a:gd name="T12" fmla="*/ 0 w 5097"/>
                  <a:gd name="T13" fmla="*/ 939 h 3497"/>
                </a:gdLst>
                <a:ahLst/>
                <a:cxnLst>
                  <a:cxn ang="0">
                    <a:pos x="T0" y="T1"/>
                  </a:cxn>
                  <a:cxn ang="0">
                    <a:pos x="T2" y="T3"/>
                  </a:cxn>
                  <a:cxn ang="0">
                    <a:pos x="T4" y="T5"/>
                  </a:cxn>
                  <a:cxn ang="0">
                    <a:pos x="T6" y="T7"/>
                  </a:cxn>
                  <a:cxn ang="0">
                    <a:pos x="T8" y="T9"/>
                  </a:cxn>
                  <a:cxn ang="0">
                    <a:pos x="T10" y="T11"/>
                  </a:cxn>
                  <a:cxn ang="0">
                    <a:pos x="T12" y="T13"/>
                  </a:cxn>
                </a:cxnLst>
                <a:rect l="0" t="0" r="r" b="b"/>
                <a:pathLst>
                  <a:path w="5097" h="3497">
                    <a:moveTo>
                      <a:pt x="0" y="939"/>
                    </a:moveTo>
                    <a:lnTo>
                      <a:pt x="1747" y="0"/>
                    </a:lnTo>
                    <a:lnTo>
                      <a:pt x="4482" y="2833"/>
                    </a:lnTo>
                    <a:lnTo>
                      <a:pt x="5097" y="2541"/>
                    </a:lnTo>
                    <a:lnTo>
                      <a:pt x="5097" y="3178"/>
                    </a:lnTo>
                    <a:lnTo>
                      <a:pt x="4530" y="3497"/>
                    </a:lnTo>
                    <a:lnTo>
                      <a:pt x="0" y="939"/>
                    </a:lnTo>
                    <a:close/>
                  </a:path>
                </a:pathLst>
              </a:custGeom>
              <a:solidFill>
                <a:srgbClr val="F2893F"/>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2"/>
              <p:cNvSpPr>
                <a:spLocks/>
              </p:cNvSpPr>
              <p:nvPr/>
            </p:nvSpPr>
            <p:spPr bwMode="auto">
              <a:xfrm>
                <a:off x="2560638" y="3424149"/>
                <a:ext cx="936625" cy="1670050"/>
              </a:xfrm>
              <a:custGeom>
                <a:avLst/>
                <a:gdLst>
                  <a:gd name="T0" fmla="*/ 389 w 4725"/>
                  <a:gd name="T1" fmla="*/ 5696 h 8415"/>
                  <a:gd name="T2" fmla="*/ 4725 w 4725"/>
                  <a:gd name="T3" fmla="*/ 8415 h 8415"/>
                  <a:gd name="T4" fmla="*/ 4530 w 4725"/>
                  <a:gd name="T5" fmla="*/ 2558 h 8415"/>
                  <a:gd name="T6" fmla="*/ 0 w 4725"/>
                  <a:gd name="T7" fmla="*/ 0 h 8415"/>
                  <a:gd name="T8" fmla="*/ 389 w 4725"/>
                  <a:gd name="T9" fmla="*/ 5696 h 8415"/>
                </a:gdLst>
                <a:ahLst/>
                <a:cxnLst>
                  <a:cxn ang="0">
                    <a:pos x="T0" y="T1"/>
                  </a:cxn>
                  <a:cxn ang="0">
                    <a:pos x="T2" y="T3"/>
                  </a:cxn>
                  <a:cxn ang="0">
                    <a:pos x="T4" y="T5"/>
                  </a:cxn>
                  <a:cxn ang="0">
                    <a:pos x="T6" y="T7"/>
                  </a:cxn>
                  <a:cxn ang="0">
                    <a:pos x="T8" y="T9"/>
                  </a:cxn>
                </a:cxnLst>
                <a:rect l="0" t="0" r="r" b="b"/>
                <a:pathLst>
                  <a:path w="4725" h="8415">
                    <a:moveTo>
                      <a:pt x="389" y="5696"/>
                    </a:moveTo>
                    <a:lnTo>
                      <a:pt x="4725" y="8415"/>
                    </a:lnTo>
                    <a:lnTo>
                      <a:pt x="4530" y="2558"/>
                    </a:lnTo>
                    <a:lnTo>
                      <a:pt x="0" y="0"/>
                    </a:lnTo>
                    <a:lnTo>
                      <a:pt x="389" y="5696"/>
                    </a:lnTo>
                    <a:close/>
                  </a:path>
                </a:pathLst>
              </a:custGeom>
              <a:solidFill>
                <a:srgbClr val="F36F1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1" name="Freeform 58"/>
            <p:cNvSpPr>
              <a:spLocks/>
            </p:cNvSpPr>
            <p:nvPr/>
          </p:nvSpPr>
          <p:spPr bwMode="auto">
            <a:xfrm>
              <a:off x="5472113" y="3228886"/>
              <a:ext cx="1114425" cy="696913"/>
            </a:xfrm>
            <a:custGeom>
              <a:avLst/>
              <a:gdLst>
                <a:gd name="T0" fmla="*/ 5616 w 5616"/>
                <a:gd name="T1" fmla="*/ 988 h 3513"/>
                <a:gd name="T2" fmla="*/ 3803 w 5616"/>
                <a:gd name="T3" fmla="*/ 0 h 3513"/>
                <a:gd name="T4" fmla="*/ 0 w 5616"/>
                <a:gd name="T5" fmla="*/ 1490 h 3513"/>
                <a:gd name="T6" fmla="*/ 509 w 5616"/>
                <a:gd name="T7" fmla="*/ 3205 h 3513"/>
                <a:gd name="T8" fmla="*/ 1101 w 5616"/>
                <a:gd name="T9" fmla="*/ 3513 h 3513"/>
                <a:gd name="T10" fmla="*/ 5616 w 5616"/>
                <a:gd name="T11" fmla="*/ 988 h 3513"/>
              </a:gdLst>
              <a:ahLst/>
              <a:cxnLst>
                <a:cxn ang="0">
                  <a:pos x="T0" y="T1"/>
                </a:cxn>
                <a:cxn ang="0">
                  <a:pos x="T2" y="T3"/>
                </a:cxn>
                <a:cxn ang="0">
                  <a:pos x="T4" y="T5"/>
                </a:cxn>
                <a:cxn ang="0">
                  <a:pos x="T6" y="T7"/>
                </a:cxn>
                <a:cxn ang="0">
                  <a:pos x="T8" y="T9"/>
                </a:cxn>
                <a:cxn ang="0">
                  <a:pos x="T10" y="T11"/>
                </a:cxn>
              </a:cxnLst>
              <a:rect l="0" t="0" r="r" b="b"/>
              <a:pathLst>
                <a:path w="5616" h="3513">
                  <a:moveTo>
                    <a:pt x="5616" y="988"/>
                  </a:moveTo>
                  <a:lnTo>
                    <a:pt x="3803" y="0"/>
                  </a:lnTo>
                  <a:lnTo>
                    <a:pt x="0" y="1490"/>
                  </a:lnTo>
                  <a:lnTo>
                    <a:pt x="509" y="3205"/>
                  </a:lnTo>
                  <a:lnTo>
                    <a:pt x="1101" y="3513"/>
                  </a:lnTo>
                  <a:lnTo>
                    <a:pt x="5616" y="988"/>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9"/>
            <p:cNvSpPr>
              <a:spLocks/>
            </p:cNvSpPr>
            <p:nvPr/>
          </p:nvSpPr>
          <p:spPr bwMode="auto">
            <a:xfrm>
              <a:off x="5219700" y="3751174"/>
              <a:ext cx="471488" cy="1343025"/>
            </a:xfrm>
            <a:custGeom>
              <a:avLst/>
              <a:gdLst>
                <a:gd name="T0" fmla="*/ 2378 w 2378"/>
                <a:gd name="T1" fmla="*/ 875 h 6765"/>
                <a:gd name="T2" fmla="*/ 695 w 2378"/>
                <a:gd name="T3" fmla="*/ 0 h 6765"/>
                <a:gd name="T4" fmla="*/ 0 w 2378"/>
                <a:gd name="T5" fmla="*/ 244 h 6765"/>
                <a:gd name="T6" fmla="*/ 194 w 2378"/>
                <a:gd name="T7" fmla="*/ 1279 h 6765"/>
                <a:gd name="T8" fmla="*/ 957 w 2378"/>
                <a:gd name="T9" fmla="*/ 1683 h 6765"/>
                <a:gd name="T10" fmla="*/ 1684 w 2378"/>
                <a:gd name="T11" fmla="*/ 6557 h 6765"/>
                <a:gd name="T12" fmla="*/ 2119 w 2378"/>
                <a:gd name="T13" fmla="*/ 6765 h 6765"/>
                <a:gd name="T14" fmla="*/ 2378 w 2378"/>
                <a:gd name="T15" fmla="*/ 875 h 67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8" h="6765">
                  <a:moveTo>
                    <a:pt x="2378" y="875"/>
                  </a:moveTo>
                  <a:lnTo>
                    <a:pt x="695" y="0"/>
                  </a:lnTo>
                  <a:lnTo>
                    <a:pt x="0" y="244"/>
                  </a:lnTo>
                  <a:lnTo>
                    <a:pt x="194" y="1279"/>
                  </a:lnTo>
                  <a:lnTo>
                    <a:pt x="957" y="1683"/>
                  </a:lnTo>
                  <a:lnTo>
                    <a:pt x="1684" y="6557"/>
                  </a:lnTo>
                  <a:lnTo>
                    <a:pt x="2119" y="6765"/>
                  </a:lnTo>
                  <a:lnTo>
                    <a:pt x="2378" y="87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0"/>
            <p:cNvSpPr>
              <a:spLocks/>
            </p:cNvSpPr>
            <p:nvPr/>
          </p:nvSpPr>
          <p:spPr bwMode="auto">
            <a:xfrm>
              <a:off x="5640388" y="3424149"/>
              <a:ext cx="946150" cy="1670050"/>
            </a:xfrm>
            <a:custGeom>
              <a:avLst/>
              <a:gdLst>
                <a:gd name="T0" fmla="*/ 0 w 4774"/>
                <a:gd name="T1" fmla="*/ 8415 h 8415"/>
                <a:gd name="T2" fmla="*/ 259 w 4774"/>
                <a:gd name="T3" fmla="*/ 2525 h 8415"/>
                <a:gd name="T4" fmla="*/ 4774 w 4774"/>
                <a:gd name="T5" fmla="*/ 0 h 8415"/>
                <a:gd name="T6" fmla="*/ 4353 w 4774"/>
                <a:gd name="T7" fmla="*/ 5665 h 8415"/>
                <a:gd name="T8" fmla="*/ 0 w 4774"/>
                <a:gd name="T9" fmla="*/ 8415 h 8415"/>
              </a:gdLst>
              <a:ahLst/>
              <a:cxnLst>
                <a:cxn ang="0">
                  <a:pos x="T0" y="T1"/>
                </a:cxn>
                <a:cxn ang="0">
                  <a:pos x="T2" y="T3"/>
                </a:cxn>
                <a:cxn ang="0">
                  <a:pos x="T4" y="T5"/>
                </a:cxn>
                <a:cxn ang="0">
                  <a:pos x="T6" y="T7"/>
                </a:cxn>
                <a:cxn ang="0">
                  <a:pos x="T8" y="T9"/>
                </a:cxn>
              </a:cxnLst>
              <a:rect l="0" t="0" r="r" b="b"/>
              <a:pathLst>
                <a:path w="4774" h="8415">
                  <a:moveTo>
                    <a:pt x="0" y="8415"/>
                  </a:moveTo>
                  <a:lnTo>
                    <a:pt x="259" y="2525"/>
                  </a:lnTo>
                  <a:lnTo>
                    <a:pt x="4774" y="0"/>
                  </a:lnTo>
                  <a:lnTo>
                    <a:pt x="4353" y="5665"/>
                  </a:lnTo>
                  <a:lnTo>
                    <a:pt x="0" y="8415"/>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1"/>
            <p:cNvSpPr>
              <a:spLocks/>
            </p:cNvSpPr>
            <p:nvPr/>
          </p:nvSpPr>
          <p:spPr bwMode="auto">
            <a:xfrm>
              <a:off x="3546474" y="3838486"/>
              <a:ext cx="2044701" cy="1933576"/>
            </a:xfrm>
            <a:custGeom>
              <a:avLst/>
              <a:gdLst>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247157 w 2044701"/>
                <a:gd name="connsiteY6" fmla="*/ 0 h 1933576"/>
                <a:gd name="connsiteX7" fmla="*/ 1909617 w 2044701"/>
                <a:gd name="connsiteY7" fmla="*/ 72212 h 1933576"/>
                <a:gd name="connsiteX8" fmla="*/ 2044700 w 2044701"/>
                <a:gd name="connsiteY8" fmla="*/ 144423 h 1933576"/>
                <a:gd name="connsiteX9" fmla="*/ 1023937 w 2044701"/>
                <a:gd name="connsiteY9" fmla="*/ 719138 h 1933576"/>
                <a:gd name="connsiteX10" fmla="*/ 0 w 2044701"/>
                <a:gd name="connsiteY10" fmla="*/ 144423 h 1933576"/>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0 w 2044701"/>
                <a:gd name="connsiteY6" fmla="*/ 144463 h 1933576"/>
                <a:gd name="connsiteX7" fmla="*/ 247157 w 2044701"/>
                <a:gd name="connsiteY7" fmla="*/ 0 h 1933576"/>
                <a:gd name="connsiteX8" fmla="*/ 1909617 w 2044701"/>
                <a:gd name="connsiteY8" fmla="*/ 72212 h 1933576"/>
                <a:gd name="connsiteX9" fmla="*/ 2044700 w 2044701"/>
                <a:gd name="connsiteY9" fmla="*/ 144423 h 1933576"/>
                <a:gd name="connsiteX10" fmla="*/ 0 w 2044701"/>
                <a:gd name="connsiteY10" fmla="*/ 144423 h 1933576"/>
                <a:gd name="connsiteX11" fmla="*/ 247157 w 2044701"/>
                <a:gd name="connsiteY11" fmla="*/ 0 h 1933576"/>
                <a:gd name="connsiteX0" fmla="*/ 0 w 2044701"/>
                <a:gd name="connsiteY0" fmla="*/ 144463 h 1933576"/>
                <a:gd name="connsiteX1" fmla="*/ 2044701 w 2044701"/>
                <a:gd name="connsiteY1" fmla="*/ 144463 h 1933576"/>
                <a:gd name="connsiteX2" fmla="*/ 2002847 w 2044701"/>
                <a:gd name="connsiteY2" fmla="*/ 1316764 h 1933576"/>
                <a:gd name="connsiteX3" fmla="*/ 1023938 w 2044701"/>
                <a:gd name="connsiteY3" fmla="*/ 1933576 h 1933576"/>
                <a:gd name="connsiteX4" fmla="*/ 48202 w 2044701"/>
                <a:gd name="connsiteY4" fmla="*/ 1316764 h 1933576"/>
                <a:gd name="connsiteX5" fmla="*/ 0 w 2044701"/>
                <a:gd name="connsiteY5" fmla="*/ 144463 h 1933576"/>
                <a:gd name="connsiteX6" fmla="*/ 247157 w 2044701"/>
                <a:gd name="connsiteY6" fmla="*/ 0 h 1933576"/>
                <a:gd name="connsiteX7" fmla="*/ 1909617 w 2044701"/>
                <a:gd name="connsiteY7" fmla="*/ 72212 h 1933576"/>
                <a:gd name="connsiteX8" fmla="*/ 2044700 w 2044701"/>
                <a:gd name="connsiteY8" fmla="*/ 144423 h 1933576"/>
                <a:gd name="connsiteX9" fmla="*/ 0 w 2044701"/>
                <a:gd name="connsiteY9" fmla="*/ 144423 h 1933576"/>
                <a:gd name="connsiteX10" fmla="*/ 247157 w 2044701"/>
                <a:gd name="connsiteY10" fmla="*/ 0 h 193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01" h="1933576">
                  <a:moveTo>
                    <a:pt x="0" y="144463"/>
                  </a:moveTo>
                  <a:lnTo>
                    <a:pt x="2044701" y="144463"/>
                  </a:lnTo>
                  <a:lnTo>
                    <a:pt x="2002847" y="1316764"/>
                  </a:lnTo>
                  <a:lnTo>
                    <a:pt x="1023938" y="1933576"/>
                  </a:lnTo>
                  <a:lnTo>
                    <a:pt x="48202" y="1316764"/>
                  </a:lnTo>
                  <a:lnTo>
                    <a:pt x="0" y="144463"/>
                  </a:lnTo>
                  <a:close/>
                  <a:moveTo>
                    <a:pt x="247157" y="0"/>
                  </a:moveTo>
                  <a:lnTo>
                    <a:pt x="1909617" y="72212"/>
                  </a:lnTo>
                  <a:lnTo>
                    <a:pt x="2044700" y="144423"/>
                  </a:lnTo>
                  <a:lnTo>
                    <a:pt x="0" y="144423"/>
                  </a:lnTo>
                  <a:lnTo>
                    <a:pt x="247157" y="0"/>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5" name="Freeform 62"/>
            <p:cNvSpPr>
              <a:spLocks/>
            </p:cNvSpPr>
            <p:nvPr/>
          </p:nvSpPr>
          <p:spPr bwMode="auto">
            <a:xfrm>
              <a:off x="4678363" y="1654086"/>
              <a:ext cx="2014538" cy="2146301"/>
            </a:xfrm>
            <a:custGeom>
              <a:avLst/>
              <a:gdLst>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73103 w 2014538"/>
                <a:gd name="connsiteY10" fmla="*/ 855473 h 2146301"/>
                <a:gd name="connsiteX11" fmla="*/ 1012043 w 2014538"/>
                <a:gd name="connsiteY11" fmla="*/ 2146301 h 2146301"/>
                <a:gd name="connsiteX12" fmla="*/ 851537 w 2014538"/>
                <a:gd name="connsiteY12" fmla="*/ 2078802 h 2146301"/>
                <a:gd name="connsiteX13" fmla="*/ 851537 w 2014538"/>
                <a:gd name="connsiteY13" fmla="*/ 929919 h 2146301"/>
                <a:gd name="connsiteX14" fmla="*/ 0 w 2014538"/>
                <a:gd name="connsiteY14" fmla="*/ 555892 h 2146301"/>
                <a:gd name="connsiteX15" fmla="*/ 0 w 2014538"/>
                <a:gd name="connsiteY15" fmla="*/ 408651 h 2146301"/>
                <a:gd name="connsiteX16" fmla="*/ 0 w 2014538"/>
                <a:gd name="connsiteY16" fmla="*/ 407988 h 2146301"/>
                <a:gd name="connsiteX17" fmla="*/ 784 w 2014538"/>
                <a:gd name="connsiteY17" fmla="*/ 408315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12043 w 2014538"/>
                <a:gd name="connsiteY10" fmla="*/ 2146301 h 2146301"/>
                <a:gd name="connsiteX11" fmla="*/ 851537 w 2014538"/>
                <a:gd name="connsiteY11" fmla="*/ 2078802 h 2146301"/>
                <a:gd name="connsiteX12" fmla="*/ 851537 w 2014538"/>
                <a:gd name="connsiteY12" fmla="*/ 929919 h 2146301"/>
                <a:gd name="connsiteX13" fmla="*/ 0 w 2014538"/>
                <a:gd name="connsiteY13" fmla="*/ 555892 h 2146301"/>
                <a:gd name="connsiteX14" fmla="*/ 0 w 2014538"/>
                <a:gd name="connsiteY14" fmla="*/ 408651 h 2146301"/>
                <a:gd name="connsiteX15" fmla="*/ 0 w 2014538"/>
                <a:gd name="connsiteY15" fmla="*/ 407988 h 2146301"/>
                <a:gd name="connsiteX16" fmla="*/ 784 w 2014538"/>
                <a:gd name="connsiteY16" fmla="*/ 408315 h 2146301"/>
                <a:gd name="connsiteX17" fmla="*/ 951497 w 2014538"/>
                <a:gd name="connsiteY17"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12043 w 2014538"/>
                <a:gd name="connsiteY9" fmla="*/ 2146301 h 2146301"/>
                <a:gd name="connsiteX10" fmla="*/ 851537 w 2014538"/>
                <a:gd name="connsiteY10" fmla="*/ 2078802 h 2146301"/>
                <a:gd name="connsiteX11" fmla="*/ 851537 w 2014538"/>
                <a:gd name="connsiteY11" fmla="*/ 929919 h 2146301"/>
                <a:gd name="connsiteX12" fmla="*/ 0 w 2014538"/>
                <a:gd name="connsiteY12" fmla="*/ 555892 h 2146301"/>
                <a:gd name="connsiteX13" fmla="*/ 0 w 2014538"/>
                <a:gd name="connsiteY13" fmla="*/ 408651 h 2146301"/>
                <a:gd name="connsiteX14" fmla="*/ 0 w 2014538"/>
                <a:gd name="connsiteY14" fmla="*/ 407988 h 2146301"/>
                <a:gd name="connsiteX15" fmla="*/ 784 w 2014538"/>
                <a:gd name="connsiteY15" fmla="*/ 408315 h 2146301"/>
                <a:gd name="connsiteX16" fmla="*/ 951497 w 2014538"/>
                <a:gd name="connsiteY16"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12043 w 2014538"/>
                <a:gd name="connsiteY8" fmla="*/ 2146301 h 2146301"/>
                <a:gd name="connsiteX9" fmla="*/ 851537 w 2014538"/>
                <a:gd name="connsiteY9" fmla="*/ 2078802 h 2146301"/>
                <a:gd name="connsiteX10" fmla="*/ 851537 w 2014538"/>
                <a:gd name="connsiteY10" fmla="*/ 929919 h 2146301"/>
                <a:gd name="connsiteX11" fmla="*/ 0 w 2014538"/>
                <a:gd name="connsiteY11" fmla="*/ 555892 h 2146301"/>
                <a:gd name="connsiteX12" fmla="*/ 0 w 2014538"/>
                <a:gd name="connsiteY12" fmla="*/ 408651 h 2146301"/>
                <a:gd name="connsiteX13" fmla="*/ 0 w 2014538"/>
                <a:gd name="connsiteY13" fmla="*/ 407988 h 2146301"/>
                <a:gd name="connsiteX14" fmla="*/ 784 w 2014538"/>
                <a:gd name="connsiteY14" fmla="*/ 408315 h 2146301"/>
                <a:gd name="connsiteX15" fmla="*/ 951497 w 2014538"/>
                <a:gd name="connsiteY15" fmla="*/ 0 h 21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4538" h="2146301">
                  <a:moveTo>
                    <a:pt x="951497" y="0"/>
                  </a:moveTo>
                  <a:lnTo>
                    <a:pt x="2013766" y="408355"/>
                  </a:lnTo>
                  <a:lnTo>
                    <a:pt x="2014538" y="407988"/>
                  </a:lnTo>
                  <a:cubicBezTo>
                    <a:pt x="2014522" y="408203"/>
                    <a:pt x="2014505" y="408418"/>
                    <a:pt x="2014489" y="408633"/>
                  </a:cubicBezTo>
                  <a:lnTo>
                    <a:pt x="2014538" y="408651"/>
                  </a:lnTo>
                  <a:cubicBezTo>
                    <a:pt x="2014521" y="408659"/>
                    <a:pt x="2014503" y="408668"/>
                    <a:pt x="2014486" y="408676"/>
                  </a:cubicBezTo>
                  <a:lnTo>
                    <a:pt x="1921291" y="1641841"/>
                  </a:lnTo>
                  <a:lnTo>
                    <a:pt x="1012825" y="2146301"/>
                  </a:lnTo>
                  <a:lnTo>
                    <a:pt x="1012043" y="2146301"/>
                  </a:lnTo>
                  <a:lnTo>
                    <a:pt x="851537" y="2078802"/>
                  </a:lnTo>
                  <a:lnTo>
                    <a:pt x="851537" y="929919"/>
                  </a:lnTo>
                  <a:lnTo>
                    <a:pt x="0" y="555892"/>
                  </a:lnTo>
                  <a:lnTo>
                    <a:pt x="0" y="408651"/>
                  </a:lnTo>
                  <a:lnTo>
                    <a:pt x="0" y="407988"/>
                  </a:lnTo>
                  <a:lnTo>
                    <a:pt x="784" y="408315"/>
                  </a:lnTo>
                  <a:lnTo>
                    <a:pt x="951497" y="0"/>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3"/>
            <p:cNvSpPr>
              <a:spLocks/>
            </p:cNvSpPr>
            <p:nvPr/>
          </p:nvSpPr>
          <p:spPr bwMode="auto">
            <a:xfrm>
              <a:off x="3629025" y="1614399"/>
              <a:ext cx="941388" cy="638175"/>
            </a:xfrm>
            <a:custGeom>
              <a:avLst/>
              <a:gdLst>
                <a:gd name="T0" fmla="*/ 0 w 4745"/>
                <a:gd name="T1" fmla="*/ 0 h 3216"/>
                <a:gd name="T2" fmla="*/ 0 w 4745"/>
                <a:gd name="T3" fmla="*/ 752 h 3216"/>
                <a:gd name="T4" fmla="*/ 3276 w 4745"/>
                <a:gd name="T5" fmla="*/ 2213 h 3216"/>
                <a:gd name="T6" fmla="*/ 3446 w 4745"/>
                <a:gd name="T7" fmla="*/ 3216 h 3216"/>
                <a:gd name="T8" fmla="*/ 4745 w 4745"/>
                <a:gd name="T9" fmla="*/ 2609 h 3216"/>
                <a:gd name="T10" fmla="*/ 4737 w 4745"/>
                <a:gd name="T11" fmla="*/ 2015 h 3216"/>
                <a:gd name="T12" fmla="*/ 0 w 4745"/>
                <a:gd name="T13" fmla="*/ 0 h 3216"/>
              </a:gdLst>
              <a:ahLst/>
              <a:cxnLst>
                <a:cxn ang="0">
                  <a:pos x="T0" y="T1"/>
                </a:cxn>
                <a:cxn ang="0">
                  <a:pos x="T2" y="T3"/>
                </a:cxn>
                <a:cxn ang="0">
                  <a:pos x="T4" y="T5"/>
                </a:cxn>
                <a:cxn ang="0">
                  <a:pos x="T6" y="T7"/>
                </a:cxn>
                <a:cxn ang="0">
                  <a:pos x="T8" y="T9"/>
                </a:cxn>
                <a:cxn ang="0">
                  <a:pos x="T10" y="T11"/>
                </a:cxn>
                <a:cxn ang="0">
                  <a:pos x="T12" y="T13"/>
                </a:cxn>
              </a:cxnLst>
              <a:rect l="0" t="0" r="r" b="b"/>
              <a:pathLst>
                <a:path w="4745" h="3216">
                  <a:moveTo>
                    <a:pt x="0" y="0"/>
                  </a:moveTo>
                  <a:lnTo>
                    <a:pt x="0" y="752"/>
                  </a:lnTo>
                  <a:lnTo>
                    <a:pt x="3276" y="2213"/>
                  </a:lnTo>
                  <a:lnTo>
                    <a:pt x="3446" y="3216"/>
                  </a:lnTo>
                  <a:lnTo>
                    <a:pt x="4745" y="2609"/>
                  </a:lnTo>
                  <a:lnTo>
                    <a:pt x="4737" y="2015"/>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64"/>
            <p:cNvSpPr>
              <a:spLocks/>
            </p:cNvSpPr>
            <p:nvPr/>
          </p:nvSpPr>
          <p:spPr bwMode="auto">
            <a:xfrm>
              <a:off x="3392488" y="2052549"/>
              <a:ext cx="1076325" cy="1747838"/>
            </a:xfrm>
            <a:custGeom>
              <a:avLst/>
              <a:gdLst>
                <a:gd name="T0" fmla="*/ 291 w 5429"/>
                <a:gd name="T1" fmla="*/ 8805 h 8805"/>
                <a:gd name="T2" fmla="*/ 1387 w 5429"/>
                <a:gd name="T3" fmla="*/ 8299 h 8805"/>
                <a:gd name="T4" fmla="*/ 1266 w 5429"/>
                <a:gd name="T5" fmla="*/ 3128 h 8805"/>
                <a:gd name="T6" fmla="*/ 5429 w 5429"/>
                <a:gd name="T7" fmla="*/ 724 h 8805"/>
                <a:gd name="T8" fmla="*/ 5429 w 5429"/>
                <a:gd name="T9" fmla="*/ 0 h 8805"/>
                <a:gd name="T10" fmla="*/ 0 w 5429"/>
                <a:gd name="T11" fmla="*/ 2282 h 8805"/>
                <a:gd name="T12" fmla="*/ 291 w 5429"/>
                <a:gd name="T13" fmla="*/ 8805 h 8805"/>
              </a:gdLst>
              <a:ahLst/>
              <a:cxnLst>
                <a:cxn ang="0">
                  <a:pos x="T0" y="T1"/>
                </a:cxn>
                <a:cxn ang="0">
                  <a:pos x="T2" y="T3"/>
                </a:cxn>
                <a:cxn ang="0">
                  <a:pos x="T4" y="T5"/>
                </a:cxn>
                <a:cxn ang="0">
                  <a:pos x="T6" y="T7"/>
                </a:cxn>
                <a:cxn ang="0">
                  <a:pos x="T8" y="T9"/>
                </a:cxn>
                <a:cxn ang="0">
                  <a:pos x="T10" y="T11"/>
                </a:cxn>
                <a:cxn ang="0">
                  <a:pos x="T12" y="T13"/>
                </a:cxn>
              </a:cxnLst>
              <a:rect l="0" t="0" r="r" b="b"/>
              <a:pathLst>
                <a:path w="5429" h="8805">
                  <a:moveTo>
                    <a:pt x="291" y="8805"/>
                  </a:moveTo>
                  <a:lnTo>
                    <a:pt x="1387" y="8299"/>
                  </a:lnTo>
                  <a:lnTo>
                    <a:pt x="1266" y="3128"/>
                  </a:lnTo>
                  <a:lnTo>
                    <a:pt x="5429" y="724"/>
                  </a:lnTo>
                  <a:lnTo>
                    <a:pt x="5429" y="0"/>
                  </a:lnTo>
                  <a:lnTo>
                    <a:pt x="0" y="2282"/>
                  </a:lnTo>
                  <a:lnTo>
                    <a:pt x="291" y="880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5"/>
            <p:cNvSpPr>
              <a:spLocks/>
            </p:cNvSpPr>
            <p:nvPr/>
          </p:nvSpPr>
          <p:spPr bwMode="auto">
            <a:xfrm>
              <a:off x="4560888" y="1614399"/>
              <a:ext cx="950913" cy="611188"/>
            </a:xfrm>
            <a:custGeom>
              <a:avLst/>
              <a:gdLst>
                <a:gd name="T0" fmla="*/ 41 w 4793"/>
                <a:gd name="T1" fmla="*/ 2015 h 3083"/>
                <a:gd name="T2" fmla="*/ 4793 w 4793"/>
                <a:gd name="T3" fmla="*/ 0 h 3083"/>
                <a:gd name="T4" fmla="*/ 4793 w 4793"/>
                <a:gd name="T5" fmla="*/ 558 h 3083"/>
                <a:gd name="T6" fmla="*/ 959 w 4793"/>
                <a:gd name="T7" fmla="*/ 2213 h 3083"/>
                <a:gd name="T8" fmla="*/ 983 w 4793"/>
                <a:gd name="T9" fmla="*/ 3083 h 3083"/>
                <a:gd name="T10" fmla="*/ 0 w 4793"/>
                <a:gd name="T11" fmla="*/ 2864 h 3083"/>
                <a:gd name="T12" fmla="*/ 41 w 4793"/>
                <a:gd name="T13" fmla="*/ 2015 h 3083"/>
              </a:gdLst>
              <a:ahLst/>
              <a:cxnLst>
                <a:cxn ang="0">
                  <a:pos x="T0" y="T1"/>
                </a:cxn>
                <a:cxn ang="0">
                  <a:pos x="T2" y="T3"/>
                </a:cxn>
                <a:cxn ang="0">
                  <a:pos x="T4" y="T5"/>
                </a:cxn>
                <a:cxn ang="0">
                  <a:pos x="T6" y="T7"/>
                </a:cxn>
                <a:cxn ang="0">
                  <a:pos x="T8" y="T9"/>
                </a:cxn>
                <a:cxn ang="0">
                  <a:pos x="T10" y="T11"/>
                </a:cxn>
                <a:cxn ang="0">
                  <a:pos x="T12" y="T13"/>
                </a:cxn>
              </a:cxnLst>
              <a:rect l="0" t="0" r="r" b="b"/>
              <a:pathLst>
                <a:path w="4793" h="3083">
                  <a:moveTo>
                    <a:pt x="41" y="2015"/>
                  </a:moveTo>
                  <a:lnTo>
                    <a:pt x="4793" y="0"/>
                  </a:lnTo>
                  <a:lnTo>
                    <a:pt x="4793" y="558"/>
                  </a:lnTo>
                  <a:lnTo>
                    <a:pt x="959" y="2213"/>
                  </a:lnTo>
                  <a:lnTo>
                    <a:pt x="983" y="3083"/>
                  </a:lnTo>
                  <a:lnTo>
                    <a:pt x="0" y="2864"/>
                  </a:lnTo>
                  <a:lnTo>
                    <a:pt x="41" y="201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6"/>
            <p:cNvSpPr>
              <a:spLocks/>
            </p:cNvSpPr>
            <p:nvPr/>
          </p:nvSpPr>
          <p:spPr bwMode="auto">
            <a:xfrm>
              <a:off x="3546475" y="3838486"/>
              <a:ext cx="2044700" cy="719138"/>
            </a:xfrm>
            <a:custGeom>
              <a:avLst/>
              <a:gdLst>
                <a:gd name="T0" fmla="*/ 0 w 10308"/>
                <a:gd name="T1" fmla="*/ 728 h 3625"/>
                <a:gd name="T2" fmla="*/ 1246 w 10308"/>
                <a:gd name="T3" fmla="*/ 0 h 3625"/>
                <a:gd name="T4" fmla="*/ 9627 w 10308"/>
                <a:gd name="T5" fmla="*/ 364 h 3625"/>
                <a:gd name="T6" fmla="*/ 10308 w 10308"/>
                <a:gd name="T7" fmla="*/ 728 h 3625"/>
                <a:gd name="T8" fmla="*/ 5162 w 10308"/>
                <a:gd name="T9" fmla="*/ 3625 h 3625"/>
                <a:gd name="T10" fmla="*/ 0 w 10308"/>
                <a:gd name="T11" fmla="*/ 728 h 3625"/>
              </a:gdLst>
              <a:ahLst/>
              <a:cxnLst>
                <a:cxn ang="0">
                  <a:pos x="T0" y="T1"/>
                </a:cxn>
                <a:cxn ang="0">
                  <a:pos x="T2" y="T3"/>
                </a:cxn>
                <a:cxn ang="0">
                  <a:pos x="T4" y="T5"/>
                </a:cxn>
                <a:cxn ang="0">
                  <a:pos x="T6" y="T7"/>
                </a:cxn>
                <a:cxn ang="0">
                  <a:pos x="T8" y="T9"/>
                </a:cxn>
                <a:cxn ang="0">
                  <a:pos x="T10" y="T11"/>
                </a:cxn>
              </a:cxnLst>
              <a:rect l="0" t="0" r="r" b="b"/>
              <a:pathLst>
                <a:path w="10308" h="3625">
                  <a:moveTo>
                    <a:pt x="0" y="728"/>
                  </a:moveTo>
                  <a:lnTo>
                    <a:pt x="1246" y="0"/>
                  </a:lnTo>
                  <a:lnTo>
                    <a:pt x="9627" y="364"/>
                  </a:lnTo>
                  <a:lnTo>
                    <a:pt x="10308" y="728"/>
                  </a:lnTo>
                  <a:lnTo>
                    <a:pt x="5162" y="3625"/>
                  </a:lnTo>
                  <a:lnTo>
                    <a:pt x="0" y="728"/>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7"/>
            <p:cNvSpPr>
              <a:spLocks/>
            </p:cNvSpPr>
            <p:nvPr/>
          </p:nvSpPr>
          <p:spPr bwMode="auto">
            <a:xfrm>
              <a:off x="2451100" y="2062074"/>
              <a:ext cx="998538" cy="1738313"/>
            </a:xfrm>
            <a:custGeom>
              <a:avLst/>
              <a:gdLst>
                <a:gd name="T0" fmla="*/ 453 w 5032"/>
                <a:gd name="T1" fmla="*/ 6230 h 8756"/>
                <a:gd name="T2" fmla="*/ 5032 w 5032"/>
                <a:gd name="T3" fmla="*/ 8756 h 8756"/>
                <a:gd name="T4" fmla="*/ 4741 w 5032"/>
                <a:gd name="T5" fmla="*/ 2233 h 8756"/>
                <a:gd name="T6" fmla="*/ 0 w 5032"/>
                <a:gd name="T7" fmla="*/ 0 h 8756"/>
                <a:gd name="T8" fmla="*/ 453 w 5032"/>
                <a:gd name="T9" fmla="*/ 6230 h 8756"/>
              </a:gdLst>
              <a:ahLst/>
              <a:cxnLst>
                <a:cxn ang="0">
                  <a:pos x="T0" y="T1"/>
                </a:cxn>
                <a:cxn ang="0">
                  <a:pos x="T2" y="T3"/>
                </a:cxn>
                <a:cxn ang="0">
                  <a:pos x="T4" y="T5"/>
                </a:cxn>
                <a:cxn ang="0">
                  <a:pos x="T6" y="T7"/>
                </a:cxn>
                <a:cxn ang="0">
                  <a:pos x="T8" y="T9"/>
                </a:cxn>
              </a:cxnLst>
              <a:rect l="0" t="0" r="r" b="b"/>
              <a:pathLst>
                <a:path w="5032" h="8756">
                  <a:moveTo>
                    <a:pt x="453" y="6230"/>
                  </a:moveTo>
                  <a:lnTo>
                    <a:pt x="5032" y="8756"/>
                  </a:lnTo>
                  <a:lnTo>
                    <a:pt x="4741" y="2233"/>
                  </a:lnTo>
                  <a:lnTo>
                    <a:pt x="0" y="0"/>
                  </a:lnTo>
                  <a:lnTo>
                    <a:pt x="453" y="623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8"/>
            <p:cNvSpPr>
              <a:spLocks/>
            </p:cNvSpPr>
            <p:nvPr/>
          </p:nvSpPr>
          <p:spPr bwMode="auto">
            <a:xfrm>
              <a:off x="4678363" y="2062074"/>
              <a:ext cx="1073150" cy="1738313"/>
            </a:xfrm>
            <a:custGeom>
              <a:avLst/>
              <a:gdLst>
                <a:gd name="T0" fmla="*/ 0 w 5409"/>
                <a:gd name="T1" fmla="*/ 0 h 8756"/>
                <a:gd name="T2" fmla="*/ 0 w 5409"/>
                <a:gd name="T3" fmla="*/ 745 h 8756"/>
                <a:gd name="T4" fmla="*/ 4292 w 5409"/>
                <a:gd name="T5" fmla="*/ 2629 h 8756"/>
                <a:gd name="T6" fmla="*/ 4292 w 5409"/>
                <a:gd name="T7" fmla="*/ 8416 h 8756"/>
                <a:gd name="T8" fmla="*/ 5101 w 5409"/>
                <a:gd name="T9" fmla="*/ 8756 h 8756"/>
                <a:gd name="T10" fmla="*/ 5409 w 5409"/>
                <a:gd name="T11" fmla="*/ 2249 h 8756"/>
                <a:gd name="T12" fmla="*/ 0 w 5409"/>
                <a:gd name="T13" fmla="*/ 0 h 8756"/>
              </a:gdLst>
              <a:ahLst/>
              <a:cxnLst>
                <a:cxn ang="0">
                  <a:pos x="T0" y="T1"/>
                </a:cxn>
                <a:cxn ang="0">
                  <a:pos x="T2" y="T3"/>
                </a:cxn>
                <a:cxn ang="0">
                  <a:pos x="T4" y="T5"/>
                </a:cxn>
                <a:cxn ang="0">
                  <a:pos x="T6" y="T7"/>
                </a:cxn>
                <a:cxn ang="0">
                  <a:pos x="T8" y="T9"/>
                </a:cxn>
                <a:cxn ang="0">
                  <a:pos x="T10" y="T11"/>
                </a:cxn>
                <a:cxn ang="0">
                  <a:pos x="T12" y="T13"/>
                </a:cxn>
              </a:cxnLst>
              <a:rect l="0" t="0" r="r" b="b"/>
              <a:pathLst>
                <a:path w="5409" h="8756">
                  <a:moveTo>
                    <a:pt x="0" y="0"/>
                  </a:moveTo>
                  <a:lnTo>
                    <a:pt x="0" y="745"/>
                  </a:lnTo>
                  <a:lnTo>
                    <a:pt x="4292" y="2629"/>
                  </a:lnTo>
                  <a:lnTo>
                    <a:pt x="4292" y="8416"/>
                  </a:lnTo>
                  <a:lnTo>
                    <a:pt x="5101" y="8756"/>
                  </a:lnTo>
                  <a:lnTo>
                    <a:pt x="5409" y="2249"/>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9"/>
            <p:cNvSpPr>
              <a:spLocks/>
            </p:cNvSpPr>
            <p:nvPr/>
          </p:nvSpPr>
          <p:spPr bwMode="auto">
            <a:xfrm>
              <a:off x="3546475" y="3982949"/>
              <a:ext cx="1023938" cy="1789113"/>
            </a:xfrm>
            <a:custGeom>
              <a:avLst/>
              <a:gdLst>
                <a:gd name="T0" fmla="*/ 5162 w 5162"/>
                <a:gd name="T1" fmla="*/ 9015 h 9015"/>
                <a:gd name="T2" fmla="*/ 5162 w 5162"/>
                <a:gd name="T3" fmla="*/ 2897 h 9015"/>
                <a:gd name="T4" fmla="*/ 0 w 5162"/>
                <a:gd name="T5" fmla="*/ 0 h 9015"/>
                <a:gd name="T6" fmla="*/ 243 w 5162"/>
                <a:gd name="T7" fmla="*/ 5907 h 9015"/>
                <a:gd name="T8" fmla="*/ 5162 w 5162"/>
                <a:gd name="T9" fmla="*/ 9015 h 9015"/>
              </a:gdLst>
              <a:ahLst/>
              <a:cxnLst>
                <a:cxn ang="0">
                  <a:pos x="T0" y="T1"/>
                </a:cxn>
                <a:cxn ang="0">
                  <a:pos x="T2" y="T3"/>
                </a:cxn>
                <a:cxn ang="0">
                  <a:pos x="T4" y="T5"/>
                </a:cxn>
                <a:cxn ang="0">
                  <a:pos x="T6" y="T7"/>
                </a:cxn>
                <a:cxn ang="0">
                  <a:pos x="T8" y="T9"/>
                </a:cxn>
              </a:cxnLst>
              <a:rect l="0" t="0" r="r" b="b"/>
              <a:pathLst>
                <a:path w="5162" h="9015">
                  <a:moveTo>
                    <a:pt x="5162" y="9015"/>
                  </a:moveTo>
                  <a:lnTo>
                    <a:pt x="5162" y="2897"/>
                  </a:lnTo>
                  <a:lnTo>
                    <a:pt x="0" y="0"/>
                  </a:lnTo>
                  <a:lnTo>
                    <a:pt x="243" y="5907"/>
                  </a:lnTo>
                  <a:lnTo>
                    <a:pt x="5162" y="9015"/>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70"/>
            <p:cNvSpPr>
              <a:spLocks/>
            </p:cNvSpPr>
            <p:nvPr/>
          </p:nvSpPr>
          <p:spPr bwMode="auto">
            <a:xfrm>
              <a:off x="4570413" y="3982949"/>
              <a:ext cx="1020763" cy="1789113"/>
            </a:xfrm>
            <a:custGeom>
              <a:avLst/>
              <a:gdLst>
                <a:gd name="T0" fmla="*/ 0 w 5146"/>
                <a:gd name="T1" fmla="*/ 2897 h 9015"/>
                <a:gd name="T2" fmla="*/ 5146 w 5146"/>
                <a:gd name="T3" fmla="*/ 0 h 9015"/>
                <a:gd name="T4" fmla="*/ 4935 w 5146"/>
                <a:gd name="T5" fmla="*/ 5907 h 9015"/>
                <a:gd name="T6" fmla="*/ 0 w 5146"/>
                <a:gd name="T7" fmla="*/ 9015 h 9015"/>
                <a:gd name="T8" fmla="*/ 0 w 5146"/>
                <a:gd name="T9" fmla="*/ 2897 h 9015"/>
              </a:gdLst>
              <a:ahLst/>
              <a:cxnLst>
                <a:cxn ang="0">
                  <a:pos x="T0" y="T1"/>
                </a:cxn>
                <a:cxn ang="0">
                  <a:pos x="T2" y="T3"/>
                </a:cxn>
                <a:cxn ang="0">
                  <a:pos x="T4" y="T5"/>
                </a:cxn>
                <a:cxn ang="0">
                  <a:pos x="T6" y="T7"/>
                </a:cxn>
                <a:cxn ang="0">
                  <a:pos x="T8" y="T9"/>
                </a:cxn>
              </a:cxnLst>
              <a:rect l="0" t="0" r="r" b="b"/>
              <a:pathLst>
                <a:path w="5146" h="9015">
                  <a:moveTo>
                    <a:pt x="0" y="2897"/>
                  </a:moveTo>
                  <a:lnTo>
                    <a:pt x="5146" y="0"/>
                  </a:lnTo>
                  <a:lnTo>
                    <a:pt x="4935" y="5907"/>
                  </a:lnTo>
                  <a:lnTo>
                    <a:pt x="0" y="9015"/>
                  </a:lnTo>
                  <a:lnTo>
                    <a:pt x="0" y="2897"/>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1"/>
            <p:cNvSpPr>
              <a:spLocks/>
            </p:cNvSpPr>
            <p:nvPr/>
          </p:nvSpPr>
          <p:spPr bwMode="auto">
            <a:xfrm>
              <a:off x="2451100" y="1654086"/>
              <a:ext cx="2017713" cy="852488"/>
            </a:xfrm>
            <a:custGeom>
              <a:avLst/>
              <a:gdLst>
                <a:gd name="T0" fmla="*/ 0 w 10170"/>
                <a:gd name="T1" fmla="*/ 2056 h 4289"/>
                <a:gd name="T2" fmla="*/ 5376 w 10170"/>
                <a:gd name="T3" fmla="*/ 0 h 4289"/>
                <a:gd name="T4" fmla="*/ 10170 w 10170"/>
                <a:gd name="T5" fmla="*/ 2007 h 4289"/>
                <a:gd name="T6" fmla="*/ 4741 w 10170"/>
                <a:gd name="T7" fmla="*/ 4289 h 4289"/>
                <a:gd name="T8" fmla="*/ 0 w 10170"/>
                <a:gd name="T9" fmla="*/ 2056 h 4289"/>
              </a:gdLst>
              <a:ahLst/>
              <a:cxnLst>
                <a:cxn ang="0">
                  <a:pos x="T0" y="T1"/>
                </a:cxn>
                <a:cxn ang="0">
                  <a:pos x="T2" y="T3"/>
                </a:cxn>
                <a:cxn ang="0">
                  <a:pos x="T4" y="T5"/>
                </a:cxn>
                <a:cxn ang="0">
                  <a:pos x="T6" y="T7"/>
                </a:cxn>
                <a:cxn ang="0">
                  <a:pos x="T8" y="T9"/>
                </a:cxn>
              </a:cxnLst>
              <a:rect l="0" t="0" r="r" b="b"/>
              <a:pathLst>
                <a:path w="10170" h="4289">
                  <a:moveTo>
                    <a:pt x="0" y="2056"/>
                  </a:moveTo>
                  <a:lnTo>
                    <a:pt x="5376" y="0"/>
                  </a:lnTo>
                  <a:lnTo>
                    <a:pt x="10170" y="2007"/>
                  </a:lnTo>
                  <a:lnTo>
                    <a:pt x="4741" y="4289"/>
                  </a:lnTo>
                  <a:lnTo>
                    <a:pt x="0" y="205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2"/>
            <p:cNvSpPr>
              <a:spLocks/>
            </p:cNvSpPr>
            <p:nvPr/>
          </p:nvSpPr>
          <p:spPr bwMode="auto">
            <a:xfrm>
              <a:off x="4678363" y="1654086"/>
              <a:ext cx="2014538" cy="855663"/>
            </a:xfrm>
            <a:custGeom>
              <a:avLst/>
              <a:gdLst>
                <a:gd name="T0" fmla="*/ 5409 w 10150"/>
                <a:gd name="T1" fmla="*/ 4305 h 4305"/>
                <a:gd name="T2" fmla="*/ 0 w 10150"/>
                <a:gd name="T3" fmla="*/ 2056 h 4305"/>
                <a:gd name="T4" fmla="*/ 4794 w 10150"/>
                <a:gd name="T5" fmla="*/ 0 h 4305"/>
                <a:gd name="T6" fmla="*/ 10150 w 10150"/>
                <a:gd name="T7" fmla="*/ 2056 h 4305"/>
                <a:gd name="T8" fmla="*/ 5409 w 10150"/>
                <a:gd name="T9" fmla="*/ 4305 h 4305"/>
              </a:gdLst>
              <a:ahLst/>
              <a:cxnLst>
                <a:cxn ang="0">
                  <a:pos x="T0" y="T1"/>
                </a:cxn>
                <a:cxn ang="0">
                  <a:pos x="T2" y="T3"/>
                </a:cxn>
                <a:cxn ang="0">
                  <a:pos x="T4" y="T5"/>
                </a:cxn>
                <a:cxn ang="0">
                  <a:pos x="T6" y="T7"/>
                </a:cxn>
                <a:cxn ang="0">
                  <a:pos x="T8" y="T9"/>
                </a:cxn>
              </a:cxnLst>
              <a:rect l="0" t="0" r="r" b="b"/>
              <a:pathLst>
                <a:path w="10150" h="4305">
                  <a:moveTo>
                    <a:pt x="5409" y="4305"/>
                  </a:moveTo>
                  <a:lnTo>
                    <a:pt x="0" y="2056"/>
                  </a:lnTo>
                  <a:lnTo>
                    <a:pt x="4794" y="0"/>
                  </a:lnTo>
                  <a:lnTo>
                    <a:pt x="10150" y="2056"/>
                  </a:lnTo>
                  <a:lnTo>
                    <a:pt x="5409" y="4305"/>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73"/>
            <p:cNvSpPr>
              <a:spLocks/>
            </p:cNvSpPr>
            <p:nvPr/>
          </p:nvSpPr>
          <p:spPr bwMode="auto">
            <a:xfrm>
              <a:off x="3619500" y="1263561"/>
              <a:ext cx="1900238" cy="754063"/>
            </a:xfrm>
            <a:custGeom>
              <a:avLst/>
              <a:gdLst>
                <a:gd name="T0" fmla="*/ 4781 w 9577"/>
                <a:gd name="T1" fmla="*/ 0 h 3797"/>
                <a:gd name="T2" fmla="*/ 9577 w 9577"/>
                <a:gd name="T3" fmla="*/ 1764 h 3797"/>
                <a:gd name="T4" fmla="*/ 4781 w 9577"/>
                <a:gd name="T5" fmla="*/ 3797 h 3797"/>
                <a:gd name="T6" fmla="*/ 0 w 9577"/>
                <a:gd name="T7" fmla="*/ 1764 h 3797"/>
                <a:gd name="T8" fmla="*/ 4781 w 9577"/>
                <a:gd name="T9" fmla="*/ 0 h 3797"/>
              </a:gdLst>
              <a:ahLst/>
              <a:cxnLst>
                <a:cxn ang="0">
                  <a:pos x="T0" y="T1"/>
                </a:cxn>
                <a:cxn ang="0">
                  <a:pos x="T2" y="T3"/>
                </a:cxn>
                <a:cxn ang="0">
                  <a:pos x="T4" y="T5"/>
                </a:cxn>
                <a:cxn ang="0">
                  <a:pos x="T6" y="T7"/>
                </a:cxn>
                <a:cxn ang="0">
                  <a:pos x="T8" y="T9"/>
                </a:cxn>
              </a:cxnLst>
              <a:rect l="0" t="0" r="r" b="b"/>
              <a:pathLst>
                <a:path w="9577" h="3797">
                  <a:moveTo>
                    <a:pt x="4781" y="0"/>
                  </a:moveTo>
                  <a:lnTo>
                    <a:pt x="9577" y="1764"/>
                  </a:lnTo>
                  <a:lnTo>
                    <a:pt x="4781" y="3797"/>
                  </a:lnTo>
                  <a:lnTo>
                    <a:pt x="0" y="1764"/>
                  </a:lnTo>
                  <a:lnTo>
                    <a:pt x="4781"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74"/>
            <p:cNvSpPr>
              <a:spLocks/>
            </p:cNvSpPr>
            <p:nvPr/>
          </p:nvSpPr>
          <p:spPr bwMode="auto">
            <a:xfrm>
              <a:off x="3497263" y="2101761"/>
              <a:ext cx="2143125" cy="2311401"/>
            </a:xfrm>
            <a:custGeom>
              <a:avLst/>
              <a:gdLst>
                <a:gd name="connsiteX0" fmla="*/ 1073250 w 2143125"/>
                <a:gd name="connsiteY0" fmla="*/ 0 h 2311401"/>
                <a:gd name="connsiteX1" fmla="*/ 2142582 w 2143125"/>
                <a:gd name="connsiteY1" fmla="*/ 455872 h 2311401"/>
                <a:gd name="connsiteX2" fmla="*/ 2143125 w 2143125"/>
                <a:gd name="connsiteY2" fmla="*/ 455613 h 2311401"/>
                <a:gd name="connsiteX3" fmla="*/ 2143107 w 2143125"/>
                <a:gd name="connsiteY3" fmla="*/ 456096 h 2311401"/>
                <a:gd name="connsiteX4" fmla="*/ 2143125 w 2143125"/>
                <a:gd name="connsiteY4" fmla="*/ 456103 h 2311401"/>
                <a:gd name="connsiteX5" fmla="*/ 2143107 w 2143125"/>
                <a:gd name="connsiteY5" fmla="*/ 456112 h 2311401"/>
                <a:gd name="connsiteX6" fmla="*/ 2095068 w 2143125"/>
                <a:gd name="connsiteY6" fmla="*/ 1752780 h 2311401"/>
                <a:gd name="connsiteX7" fmla="*/ 1073150 w 2143125"/>
                <a:gd name="connsiteY7" fmla="*/ 2311401 h 2311401"/>
                <a:gd name="connsiteX8" fmla="*/ 48247 w 2143125"/>
                <a:gd name="connsiteY8" fmla="*/ 1752780 h 2311401"/>
                <a:gd name="connsiteX9" fmla="*/ 19 w 2143125"/>
                <a:gd name="connsiteY9" fmla="*/ 456112 h 2311401"/>
                <a:gd name="connsiteX10" fmla="*/ 0 w 2143125"/>
                <a:gd name="connsiteY10" fmla="*/ 456103 h 2311401"/>
                <a:gd name="connsiteX11" fmla="*/ 18 w 2143125"/>
                <a:gd name="connsiteY11" fmla="*/ 456096 h 2311401"/>
                <a:gd name="connsiteX12" fmla="*/ 0 w 2143125"/>
                <a:gd name="connsiteY12" fmla="*/ 455613 h 2311401"/>
                <a:gd name="connsiteX13" fmla="*/ 544 w 2143125"/>
                <a:gd name="connsiteY13" fmla="*/ 455872 h 231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311401">
                  <a:moveTo>
                    <a:pt x="1073250" y="0"/>
                  </a:moveTo>
                  <a:lnTo>
                    <a:pt x="2142582" y="455872"/>
                  </a:lnTo>
                  <a:lnTo>
                    <a:pt x="2143125" y="455613"/>
                  </a:lnTo>
                  <a:lnTo>
                    <a:pt x="2143107" y="456096"/>
                  </a:lnTo>
                  <a:lnTo>
                    <a:pt x="2143125" y="456103"/>
                  </a:lnTo>
                  <a:lnTo>
                    <a:pt x="2143107" y="456112"/>
                  </a:lnTo>
                  <a:lnTo>
                    <a:pt x="2095068" y="1752780"/>
                  </a:lnTo>
                  <a:lnTo>
                    <a:pt x="1073150" y="2311401"/>
                  </a:lnTo>
                  <a:lnTo>
                    <a:pt x="48247" y="1752780"/>
                  </a:lnTo>
                  <a:lnTo>
                    <a:pt x="19" y="456112"/>
                  </a:lnTo>
                  <a:lnTo>
                    <a:pt x="0" y="456103"/>
                  </a:lnTo>
                  <a:lnTo>
                    <a:pt x="18" y="456096"/>
                  </a:lnTo>
                  <a:lnTo>
                    <a:pt x="0" y="455613"/>
                  </a:lnTo>
                  <a:lnTo>
                    <a:pt x="544" y="455872"/>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8" name="Freeform 75"/>
            <p:cNvSpPr>
              <a:spLocks/>
            </p:cNvSpPr>
            <p:nvPr/>
          </p:nvSpPr>
          <p:spPr bwMode="auto">
            <a:xfrm>
              <a:off x="3497263" y="2557374"/>
              <a:ext cx="1073150" cy="1855788"/>
            </a:xfrm>
            <a:custGeom>
              <a:avLst/>
              <a:gdLst>
                <a:gd name="T0" fmla="*/ 0 w 5405"/>
                <a:gd name="T1" fmla="*/ 0 h 9355"/>
                <a:gd name="T2" fmla="*/ 243 w 5405"/>
                <a:gd name="T3" fmla="*/ 6539 h 9355"/>
                <a:gd name="T4" fmla="*/ 5405 w 5405"/>
                <a:gd name="T5" fmla="*/ 9355 h 9355"/>
                <a:gd name="T6" fmla="*/ 5405 w 5405"/>
                <a:gd name="T7" fmla="*/ 2573 h 9355"/>
                <a:gd name="T8" fmla="*/ 0 w 5405"/>
                <a:gd name="T9" fmla="*/ 0 h 9355"/>
              </a:gdLst>
              <a:ahLst/>
              <a:cxnLst>
                <a:cxn ang="0">
                  <a:pos x="T0" y="T1"/>
                </a:cxn>
                <a:cxn ang="0">
                  <a:pos x="T2" y="T3"/>
                </a:cxn>
                <a:cxn ang="0">
                  <a:pos x="T4" y="T5"/>
                </a:cxn>
                <a:cxn ang="0">
                  <a:pos x="T6" y="T7"/>
                </a:cxn>
                <a:cxn ang="0">
                  <a:pos x="T8" y="T9"/>
                </a:cxn>
              </a:cxnLst>
              <a:rect l="0" t="0" r="r" b="b"/>
              <a:pathLst>
                <a:path w="5405" h="9355">
                  <a:moveTo>
                    <a:pt x="0" y="0"/>
                  </a:moveTo>
                  <a:lnTo>
                    <a:pt x="243" y="6539"/>
                  </a:lnTo>
                  <a:lnTo>
                    <a:pt x="5405" y="9355"/>
                  </a:lnTo>
                  <a:lnTo>
                    <a:pt x="5405" y="2573"/>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6"/>
            <p:cNvSpPr>
              <a:spLocks/>
            </p:cNvSpPr>
            <p:nvPr/>
          </p:nvSpPr>
          <p:spPr bwMode="auto">
            <a:xfrm>
              <a:off x="4570413" y="2557374"/>
              <a:ext cx="1069975" cy="1855788"/>
            </a:xfrm>
            <a:custGeom>
              <a:avLst/>
              <a:gdLst>
                <a:gd name="T0" fmla="*/ 0 w 5388"/>
                <a:gd name="T1" fmla="*/ 2573 h 9355"/>
                <a:gd name="T2" fmla="*/ 5388 w 5388"/>
                <a:gd name="T3" fmla="*/ 0 h 9355"/>
                <a:gd name="T4" fmla="*/ 5146 w 5388"/>
                <a:gd name="T5" fmla="*/ 6539 h 9355"/>
                <a:gd name="T6" fmla="*/ 0 w 5388"/>
                <a:gd name="T7" fmla="*/ 9355 h 9355"/>
                <a:gd name="T8" fmla="*/ 0 w 5388"/>
                <a:gd name="T9" fmla="*/ 2573 h 9355"/>
              </a:gdLst>
              <a:ahLst/>
              <a:cxnLst>
                <a:cxn ang="0">
                  <a:pos x="T0" y="T1"/>
                </a:cxn>
                <a:cxn ang="0">
                  <a:pos x="T2" y="T3"/>
                </a:cxn>
                <a:cxn ang="0">
                  <a:pos x="T4" y="T5"/>
                </a:cxn>
                <a:cxn ang="0">
                  <a:pos x="T6" y="T7"/>
                </a:cxn>
                <a:cxn ang="0">
                  <a:pos x="T8" y="T9"/>
                </a:cxn>
              </a:cxnLst>
              <a:rect l="0" t="0" r="r" b="b"/>
              <a:pathLst>
                <a:path w="5388" h="9355">
                  <a:moveTo>
                    <a:pt x="0" y="2573"/>
                  </a:moveTo>
                  <a:lnTo>
                    <a:pt x="5388" y="0"/>
                  </a:lnTo>
                  <a:lnTo>
                    <a:pt x="5146" y="6539"/>
                  </a:lnTo>
                  <a:lnTo>
                    <a:pt x="0" y="9355"/>
                  </a:lnTo>
                  <a:lnTo>
                    <a:pt x="0" y="2573"/>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77"/>
            <p:cNvSpPr>
              <a:spLocks/>
            </p:cNvSpPr>
            <p:nvPr/>
          </p:nvSpPr>
          <p:spPr bwMode="auto">
            <a:xfrm>
              <a:off x="3497263" y="2101761"/>
              <a:ext cx="2143125" cy="966788"/>
            </a:xfrm>
            <a:custGeom>
              <a:avLst/>
              <a:gdLst>
                <a:gd name="T0" fmla="*/ 0 w 10793"/>
                <a:gd name="T1" fmla="*/ 2298 h 4871"/>
                <a:gd name="T2" fmla="*/ 5405 w 10793"/>
                <a:gd name="T3" fmla="*/ 0 h 4871"/>
                <a:gd name="T4" fmla="*/ 10793 w 10793"/>
                <a:gd name="T5" fmla="*/ 2298 h 4871"/>
                <a:gd name="T6" fmla="*/ 5405 w 10793"/>
                <a:gd name="T7" fmla="*/ 4871 h 4871"/>
                <a:gd name="T8" fmla="*/ 0 w 10793"/>
                <a:gd name="T9" fmla="*/ 2298 h 4871"/>
              </a:gdLst>
              <a:ahLst/>
              <a:cxnLst>
                <a:cxn ang="0">
                  <a:pos x="T0" y="T1"/>
                </a:cxn>
                <a:cxn ang="0">
                  <a:pos x="T2" y="T3"/>
                </a:cxn>
                <a:cxn ang="0">
                  <a:pos x="T4" y="T5"/>
                </a:cxn>
                <a:cxn ang="0">
                  <a:pos x="T6" y="T7"/>
                </a:cxn>
                <a:cxn ang="0">
                  <a:pos x="T8" y="T9"/>
                </a:cxn>
              </a:cxnLst>
              <a:rect l="0" t="0" r="r" b="b"/>
              <a:pathLst>
                <a:path w="10793" h="4871">
                  <a:moveTo>
                    <a:pt x="0" y="2298"/>
                  </a:moveTo>
                  <a:lnTo>
                    <a:pt x="5405" y="0"/>
                  </a:lnTo>
                  <a:lnTo>
                    <a:pt x="10793" y="2298"/>
                  </a:lnTo>
                  <a:lnTo>
                    <a:pt x="5405" y="4871"/>
                  </a:lnTo>
                  <a:lnTo>
                    <a:pt x="0" y="2298"/>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8"/>
            <p:cNvSpPr>
              <a:spLocks/>
            </p:cNvSpPr>
            <p:nvPr/>
          </p:nvSpPr>
          <p:spPr bwMode="auto">
            <a:xfrm>
              <a:off x="5691188" y="2062074"/>
              <a:ext cx="1001713" cy="1738313"/>
            </a:xfrm>
            <a:custGeom>
              <a:avLst/>
              <a:gdLst>
                <a:gd name="T0" fmla="*/ 308 w 5049"/>
                <a:gd name="T1" fmla="*/ 2249 h 8756"/>
                <a:gd name="T2" fmla="*/ 0 w 5049"/>
                <a:gd name="T3" fmla="*/ 8756 h 8756"/>
                <a:gd name="T4" fmla="*/ 4579 w 5049"/>
                <a:gd name="T5" fmla="*/ 6215 h 8756"/>
                <a:gd name="T6" fmla="*/ 5049 w 5049"/>
                <a:gd name="T7" fmla="*/ 0 h 8756"/>
                <a:gd name="T8" fmla="*/ 308 w 5049"/>
                <a:gd name="T9" fmla="*/ 2249 h 8756"/>
              </a:gdLst>
              <a:ahLst/>
              <a:cxnLst>
                <a:cxn ang="0">
                  <a:pos x="T0" y="T1"/>
                </a:cxn>
                <a:cxn ang="0">
                  <a:pos x="T2" y="T3"/>
                </a:cxn>
                <a:cxn ang="0">
                  <a:pos x="T4" y="T5"/>
                </a:cxn>
                <a:cxn ang="0">
                  <a:pos x="T6" y="T7"/>
                </a:cxn>
                <a:cxn ang="0">
                  <a:pos x="T8" y="T9"/>
                </a:cxn>
              </a:cxnLst>
              <a:rect l="0" t="0" r="r" b="b"/>
              <a:pathLst>
                <a:path w="5049" h="8756">
                  <a:moveTo>
                    <a:pt x="308" y="2249"/>
                  </a:moveTo>
                  <a:lnTo>
                    <a:pt x="0" y="8756"/>
                  </a:lnTo>
                  <a:lnTo>
                    <a:pt x="4579" y="6215"/>
                  </a:lnTo>
                  <a:lnTo>
                    <a:pt x="5049" y="0"/>
                  </a:lnTo>
                  <a:lnTo>
                    <a:pt x="308" y="2249"/>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1937692" y="1413139"/>
            <a:ext cx="4573688" cy="584775"/>
          </a:xfrm>
          <a:prstGeom prst="rect">
            <a:avLst/>
          </a:prstGeom>
        </p:spPr>
        <p:txBody>
          <a:bodyPr wrap="none">
            <a:spAutoFit/>
          </a:bodyPr>
          <a:lstStyle/>
          <a:p>
            <a:r>
              <a:rPr lang="ar-SA" sz="3200" b="1" cap="all" dirty="0">
                <a:solidFill>
                  <a:srgbClr val="F36F13"/>
                </a:solidFill>
                <a:latin typeface="Tahoma" panose="020B0604030504040204" pitchFamily="34" charset="0"/>
                <a:ea typeface="Tahoma" panose="020B0604030504040204" pitchFamily="34" charset="0"/>
                <a:cs typeface="Tahoma" panose="020B0604030504040204" pitchFamily="34" charset="0"/>
              </a:rPr>
              <a:t>احتلال الفضاء العموميّ</a:t>
            </a:r>
            <a:endParaRPr lang="fr-FR" sz="3200" b="1" cap="all" dirty="0">
              <a:solidFill>
                <a:srgbClr val="F36F13"/>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0736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6"/>
          <p:cNvGrpSpPr/>
          <p:nvPr/>
        </p:nvGrpSpPr>
        <p:grpSpPr>
          <a:xfrm>
            <a:off x="169817" y="1547960"/>
            <a:ext cx="6975566" cy="4794475"/>
            <a:chOff x="1341098" y="1672192"/>
            <a:chExt cx="3117334" cy="2640935"/>
          </a:xfrm>
        </p:grpSpPr>
        <p:sp>
          <p:nvSpPr>
            <p:cNvPr id="31" name="Cube 30"/>
            <p:cNvSpPr/>
            <p:nvPr/>
          </p:nvSpPr>
          <p:spPr>
            <a:xfrm>
              <a:off x="4076816" y="1672192"/>
              <a:ext cx="138861" cy="173585"/>
            </a:xfrm>
            <a:prstGeom prst="cube">
              <a:avLst/>
            </a:prstGeom>
            <a:solidFill>
              <a:srgbClr val="0D95BC"/>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32" name="TextBox 57"/>
            <p:cNvSpPr txBox="1"/>
            <p:nvPr/>
          </p:nvSpPr>
          <p:spPr>
            <a:xfrm>
              <a:off x="1341098" y="1973582"/>
              <a:ext cx="3117334" cy="2339545"/>
            </a:xfrm>
            <a:prstGeom prst="rect">
              <a:avLst/>
            </a:prstGeom>
            <a:noFill/>
          </p:spPr>
          <p:txBody>
            <a:bodyPr wrap="square" rtlCol="0">
              <a:spAutoFit/>
            </a:bodyPr>
            <a:lstStyle/>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الخضوع لتعوّد/تلقين افتراضيّ على حرية التعبير.</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الشباب المتواجد في أرضية الاحتجاج العمومي لا يشكل جسدا واحدا منْسَجما، بلْ تخترقه اختلافات اجتماعيّة وإيديولوجية. (إسْلاميّ أو ماركسيّ أو ليبراليّ)</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الأنترنيت أسّس لثقافة/سياسية جديدة تقوم على الحرية المطلقة من أجل التعبير عن الأفكار وممارسة النقد السياسي للسلط والأنظمة </a:t>
              </a:r>
              <a:r>
                <a:rPr lang="ar-MA" sz="2000" b="1" dirty="0">
                  <a:solidFill>
                    <a:srgbClr val="FF0000"/>
                  </a:solidFill>
                  <a:cs typeface="+mj-cs"/>
                </a:rPr>
                <a:t>«اللاشعور السياسي»</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الأنترنيت بمثابة عالم سياسيّ مواز للعالم السياسي التقليديّ مع إمكانيّة اكتساب جرأة تغيير الخطوط الحمراء، وفورية تقديم المعلومة بأشكال متعددة دون تمييز.</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الأنترنيت ومختلف شبكات مواقعه الاجتماعية، سمحتْ بممارسة النقد والنقد المُضادّ، مع تعدد أشكال التعبير </a:t>
              </a:r>
            </a:p>
          </p:txBody>
        </p:sp>
      </p:grpSp>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3</a:t>
            </a:r>
          </a:p>
        </p:txBody>
      </p:sp>
      <p:sp>
        <p:nvSpPr>
          <p:cNvPr id="38" name="Titre 1"/>
          <p:cNvSpPr txBox="1">
            <a:spLocks/>
          </p:cNvSpPr>
          <p:nvPr/>
        </p:nvSpPr>
        <p:spPr>
          <a:xfrm>
            <a:off x="2639550" y="214839"/>
            <a:ext cx="7972105" cy="673100"/>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90000"/>
              </a:lnSpc>
              <a:spcBef>
                <a:spcPts val="0"/>
              </a:spcBef>
              <a:spcAft>
                <a:spcPts val="0"/>
              </a:spcAft>
              <a:buNone/>
              <a:tabLst/>
              <a:defRPr lang="fr-FR" sz="3200" b="1" i="0" u="none" strike="noStrike" kern="1200" cap="all" spc="0" baseline="0">
                <a:solidFill>
                  <a:schemeClr val="bg1"/>
                </a:solidFill>
                <a:effectLst>
                  <a:outerShdw dist="25396" dir="18900000">
                    <a:srgbClr val="FFFFFF"/>
                  </a:outerShdw>
                </a:effectLst>
                <a:uFillTx/>
                <a:latin typeface="Cambria"/>
                <a:ea typeface=""/>
                <a:cs typeface=""/>
              </a:defRPr>
            </a:lvl1pPr>
          </a:lstStyle>
          <a:p>
            <a:pPr algn="ctr" rtl="1">
              <a:lnSpc>
                <a:spcPct val="150000"/>
              </a:lnSpc>
              <a:buClr>
                <a:srgbClr val="A85229"/>
              </a:buClr>
              <a:buSzPct val="100000"/>
            </a:pPr>
            <a:r>
              <a:rPr lang="ar-MA" dirty="0">
                <a:cs typeface="Tahoma" pitchFamily="34"/>
              </a:rPr>
              <a:t>مقدمة في التحولات المجتمعية والشباب </a:t>
            </a:r>
          </a:p>
        </p:txBody>
      </p:sp>
      <p:sp>
        <p:nvSpPr>
          <p:cNvPr id="2" name="Rectangle 1"/>
          <p:cNvSpPr/>
          <p:nvPr/>
        </p:nvSpPr>
        <p:spPr>
          <a:xfrm>
            <a:off x="1267934" y="1413139"/>
            <a:ext cx="4820550" cy="584775"/>
          </a:xfrm>
          <a:prstGeom prst="rect">
            <a:avLst/>
          </a:prstGeom>
        </p:spPr>
        <p:txBody>
          <a:bodyPr wrap="none">
            <a:spAutoFit/>
          </a:bodyPr>
          <a:lstStyle/>
          <a:p>
            <a:r>
              <a:rPr lang="ar-SA" sz="3200" b="1" cap="all" dirty="0">
                <a:solidFill>
                  <a:srgbClr val="0D95BC"/>
                </a:solidFill>
                <a:latin typeface="Tahoma" panose="020B0604030504040204" pitchFamily="34" charset="0"/>
                <a:ea typeface="Tahoma" panose="020B0604030504040204" pitchFamily="34" charset="0"/>
                <a:cs typeface="Tahoma" panose="020B0604030504040204" pitchFamily="34" charset="0"/>
              </a:rPr>
              <a:t>احتلال الفضاء </a:t>
            </a:r>
            <a:r>
              <a:rPr lang="ar-MA" sz="3200" b="1" cap="all" dirty="0">
                <a:solidFill>
                  <a:srgbClr val="0D95BC"/>
                </a:solidFill>
                <a:latin typeface="Tahoma" panose="020B0604030504040204" pitchFamily="34" charset="0"/>
                <a:ea typeface="Tahoma" panose="020B0604030504040204" pitchFamily="34" charset="0"/>
                <a:cs typeface="Tahoma" panose="020B0604030504040204" pitchFamily="34" charset="0"/>
              </a:rPr>
              <a:t>الافتراضي</a:t>
            </a:r>
            <a:endParaRPr lang="fr-FR" sz="3200" b="1" cap="all" dirty="0">
              <a:solidFill>
                <a:srgbClr val="0D95BC"/>
              </a:solidFill>
              <a:latin typeface="Tahoma" panose="020B0604030504040204" pitchFamily="34" charset="0"/>
              <a:ea typeface="Tahoma" panose="020B0604030504040204" pitchFamily="34" charset="0"/>
              <a:cs typeface="Tahoma" panose="020B0604030504040204" pitchFamily="34" charset="0"/>
            </a:endParaRPr>
          </a:p>
        </p:txBody>
      </p:sp>
      <p:grpSp>
        <p:nvGrpSpPr>
          <p:cNvPr id="66" name="Group 80"/>
          <p:cNvGrpSpPr/>
          <p:nvPr/>
        </p:nvGrpSpPr>
        <p:grpSpPr>
          <a:xfrm>
            <a:off x="7524907" y="1547960"/>
            <a:ext cx="4241801" cy="4508501"/>
            <a:chOff x="2451100" y="1263561"/>
            <a:chExt cx="4241801" cy="4508501"/>
          </a:xfrm>
        </p:grpSpPr>
        <p:sp>
          <p:nvSpPr>
            <p:cNvPr id="67" name="Freeform 81"/>
            <p:cNvSpPr>
              <a:spLocks/>
            </p:cNvSpPr>
            <p:nvPr/>
          </p:nvSpPr>
          <p:spPr bwMode="auto">
            <a:xfrm>
              <a:off x="5472113" y="3228886"/>
              <a:ext cx="1114425" cy="696913"/>
            </a:xfrm>
            <a:custGeom>
              <a:avLst/>
              <a:gdLst>
                <a:gd name="T0" fmla="*/ 5616 w 5616"/>
                <a:gd name="T1" fmla="*/ 988 h 3513"/>
                <a:gd name="T2" fmla="*/ 3803 w 5616"/>
                <a:gd name="T3" fmla="*/ 0 h 3513"/>
                <a:gd name="T4" fmla="*/ 0 w 5616"/>
                <a:gd name="T5" fmla="*/ 1490 h 3513"/>
                <a:gd name="T6" fmla="*/ 509 w 5616"/>
                <a:gd name="T7" fmla="*/ 3205 h 3513"/>
                <a:gd name="T8" fmla="*/ 1101 w 5616"/>
                <a:gd name="T9" fmla="*/ 3513 h 3513"/>
                <a:gd name="T10" fmla="*/ 5616 w 5616"/>
                <a:gd name="T11" fmla="*/ 988 h 3513"/>
              </a:gdLst>
              <a:ahLst/>
              <a:cxnLst>
                <a:cxn ang="0">
                  <a:pos x="T0" y="T1"/>
                </a:cxn>
                <a:cxn ang="0">
                  <a:pos x="T2" y="T3"/>
                </a:cxn>
                <a:cxn ang="0">
                  <a:pos x="T4" y="T5"/>
                </a:cxn>
                <a:cxn ang="0">
                  <a:pos x="T6" y="T7"/>
                </a:cxn>
                <a:cxn ang="0">
                  <a:pos x="T8" y="T9"/>
                </a:cxn>
                <a:cxn ang="0">
                  <a:pos x="T10" y="T11"/>
                </a:cxn>
              </a:cxnLst>
              <a:rect l="0" t="0" r="r" b="b"/>
              <a:pathLst>
                <a:path w="5616" h="3513">
                  <a:moveTo>
                    <a:pt x="5616" y="988"/>
                  </a:moveTo>
                  <a:lnTo>
                    <a:pt x="3803" y="0"/>
                  </a:lnTo>
                  <a:lnTo>
                    <a:pt x="0" y="1490"/>
                  </a:lnTo>
                  <a:lnTo>
                    <a:pt x="509" y="3205"/>
                  </a:lnTo>
                  <a:lnTo>
                    <a:pt x="1101" y="3513"/>
                  </a:lnTo>
                  <a:lnTo>
                    <a:pt x="5616" y="988"/>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82"/>
            <p:cNvSpPr>
              <a:spLocks/>
            </p:cNvSpPr>
            <p:nvPr/>
          </p:nvSpPr>
          <p:spPr bwMode="auto">
            <a:xfrm>
              <a:off x="5219700" y="3751174"/>
              <a:ext cx="471488" cy="1343025"/>
            </a:xfrm>
            <a:custGeom>
              <a:avLst/>
              <a:gdLst>
                <a:gd name="T0" fmla="*/ 2378 w 2378"/>
                <a:gd name="T1" fmla="*/ 875 h 6765"/>
                <a:gd name="T2" fmla="*/ 695 w 2378"/>
                <a:gd name="T3" fmla="*/ 0 h 6765"/>
                <a:gd name="T4" fmla="*/ 0 w 2378"/>
                <a:gd name="T5" fmla="*/ 244 h 6765"/>
                <a:gd name="T6" fmla="*/ 194 w 2378"/>
                <a:gd name="T7" fmla="*/ 1279 h 6765"/>
                <a:gd name="T8" fmla="*/ 957 w 2378"/>
                <a:gd name="T9" fmla="*/ 1683 h 6765"/>
                <a:gd name="T10" fmla="*/ 1684 w 2378"/>
                <a:gd name="T11" fmla="*/ 6557 h 6765"/>
                <a:gd name="T12" fmla="*/ 2119 w 2378"/>
                <a:gd name="T13" fmla="*/ 6765 h 6765"/>
                <a:gd name="T14" fmla="*/ 2378 w 2378"/>
                <a:gd name="T15" fmla="*/ 875 h 67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8" h="6765">
                  <a:moveTo>
                    <a:pt x="2378" y="875"/>
                  </a:moveTo>
                  <a:lnTo>
                    <a:pt x="695" y="0"/>
                  </a:lnTo>
                  <a:lnTo>
                    <a:pt x="0" y="244"/>
                  </a:lnTo>
                  <a:lnTo>
                    <a:pt x="194" y="1279"/>
                  </a:lnTo>
                  <a:lnTo>
                    <a:pt x="957" y="1683"/>
                  </a:lnTo>
                  <a:lnTo>
                    <a:pt x="1684" y="6557"/>
                  </a:lnTo>
                  <a:lnTo>
                    <a:pt x="2119" y="6765"/>
                  </a:lnTo>
                  <a:lnTo>
                    <a:pt x="2378" y="87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3"/>
            <p:cNvSpPr>
              <a:spLocks/>
            </p:cNvSpPr>
            <p:nvPr/>
          </p:nvSpPr>
          <p:spPr bwMode="auto">
            <a:xfrm>
              <a:off x="5640388" y="3424149"/>
              <a:ext cx="946150" cy="1670050"/>
            </a:xfrm>
            <a:custGeom>
              <a:avLst/>
              <a:gdLst>
                <a:gd name="T0" fmla="*/ 0 w 4774"/>
                <a:gd name="T1" fmla="*/ 8415 h 8415"/>
                <a:gd name="T2" fmla="*/ 259 w 4774"/>
                <a:gd name="T3" fmla="*/ 2525 h 8415"/>
                <a:gd name="T4" fmla="*/ 4774 w 4774"/>
                <a:gd name="T5" fmla="*/ 0 h 8415"/>
                <a:gd name="T6" fmla="*/ 4353 w 4774"/>
                <a:gd name="T7" fmla="*/ 5665 h 8415"/>
                <a:gd name="T8" fmla="*/ 0 w 4774"/>
                <a:gd name="T9" fmla="*/ 8415 h 8415"/>
              </a:gdLst>
              <a:ahLst/>
              <a:cxnLst>
                <a:cxn ang="0">
                  <a:pos x="T0" y="T1"/>
                </a:cxn>
                <a:cxn ang="0">
                  <a:pos x="T2" y="T3"/>
                </a:cxn>
                <a:cxn ang="0">
                  <a:pos x="T4" y="T5"/>
                </a:cxn>
                <a:cxn ang="0">
                  <a:pos x="T6" y="T7"/>
                </a:cxn>
                <a:cxn ang="0">
                  <a:pos x="T8" y="T9"/>
                </a:cxn>
              </a:cxnLst>
              <a:rect l="0" t="0" r="r" b="b"/>
              <a:pathLst>
                <a:path w="4774" h="8415">
                  <a:moveTo>
                    <a:pt x="0" y="8415"/>
                  </a:moveTo>
                  <a:lnTo>
                    <a:pt x="259" y="2525"/>
                  </a:lnTo>
                  <a:lnTo>
                    <a:pt x="4774" y="0"/>
                  </a:lnTo>
                  <a:lnTo>
                    <a:pt x="4353" y="5665"/>
                  </a:lnTo>
                  <a:lnTo>
                    <a:pt x="0" y="8415"/>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84"/>
            <p:cNvSpPr>
              <a:spLocks/>
            </p:cNvSpPr>
            <p:nvPr/>
          </p:nvSpPr>
          <p:spPr bwMode="auto">
            <a:xfrm>
              <a:off x="3459163" y="3771811"/>
              <a:ext cx="357188" cy="1322388"/>
            </a:xfrm>
            <a:custGeom>
              <a:avLst/>
              <a:gdLst>
                <a:gd name="T0" fmla="*/ 195 w 1797"/>
                <a:gd name="T1" fmla="*/ 6668 h 6668"/>
                <a:gd name="T2" fmla="*/ 1797 w 1797"/>
                <a:gd name="T3" fmla="*/ 5828 h 6668"/>
                <a:gd name="T4" fmla="*/ 1441 w 1797"/>
                <a:gd name="T5" fmla="*/ 0 h 6668"/>
                <a:gd name="T6" fmla="*/ 0 w 1797"/>
                <a:gd name="T7" fmla="*/ 811 h 6668"/>
                <a:gd name="T8" fmla="*/ 195 w 1797"/>
                <a:gd name="T9" fmla="*/ 6668 h 6668"/>
              </a:gdLst>
              <a:ahLst/>
              <a:cxnLst>
                <a:cxn ang="0">
                  <a:pos x="T0" y="T1"/>
                </a:cxn>
                <a:cxn ang="0">
                  <a:pos x="T2" y="T3"/>
                </a:cxn>
                <a:cxn ang="0">
                  <a:pos x="T4" y="T5"/>
                </a:cxn>
                <a:cxn ang="0">
                  <a:pos x="T6" y="T7"/>
                </a:cxn>
                <a:cxn ang="0">
                  <a:pos x="T8" y="T9"/>
                </a:cxn>
              </a:cxnLst>
              <a:rect l="0" t="0" r="r" b="b"/>
              <a:pathLst>
                <a:path w="1797" h="6668">
                  <a:moveTo>
                    <a:pt x="195" y="6668"/>
                  </a:moveTo>
                  <a:lnTo>
                    <a:pt x="1797" y="5828"/>
                  </a:lnTo>
                  <a:lnTo>
                    <a:pt x="1441" y="0"/>
                  </a:lnTo>
                  <a:lnTo>
                    <a:pt x="0" y="811"/>
                  </a:lnTo>
                  <a:lnTo>
                    <a:pt x="195" y="6668"/>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5"/>
            <p:cNvSpPr>
              <a:spLocks/>
            </p:cNvSpPr>
            <p:nvPr/>
          </p:nvSpPr>
          <p:spPr bwMode="auto">
            <a:xfrm>
              <a:off x="2560638" y="3238411"/>
              <a:ext cx="1011238" cy="693738"/>
            </a:xfrm>
            <a:custGeom>
              <a:avLst/>
              <a:gdLst>
                <a:gd name="T0" fmla="*/ 0 w 5097"/>
                <a:gd name="T1" fmla="*/ 939 h 3497"/>
                <a:gd name="T2" fmla="*/ 1747 w 5097"/>
                <a:gd name="T3" fmla="*/ 0 h 3497"/>
                <a:gd name="T4" fmla="*/ 4482 w 5097"/>
                <a:gd name="T5" fmla="*/ 2833 h 3497"/>
                <a:gd name="T6" fmla="*/ 5097 w 5097"/>
                <a:gd name="T7" fmla="*/ 2541 h 3497"/>
                <a:gd name="T8" fmla="*/ 5097 w 5097"/>
                <a:gd name="T9" fmla="*/ 3178 h 3497"/>
                <a:gd name="T10" fmla="*/ 4530 w 5097"/>
                <a:gd name="T11" fmla="*/ 3497 h 3497"/>
                <a:gd name="T12" fmla="*/ 0 w 5097"/>
                <a:gd name="T13" fmla="*/ 939 h 3497"/>
              </a:gdLst>
              <a:ahLst/>
              <a:cxnLst>
                <a:cxn ang="0">
                  <a:pos x="T0" y="T1"/>
                </a:cxn>
                <a:cxn ang="0">
                  <a:pos x="T2" y="T3"/>
                </a:cxn>
                <a:cxn ang="0">
                  <a:pos x="T4" y="T5"/>
                </a:cxn>
                <a:cxn ang="0">
                  <a:pos x="T6" y="T7"/>
                </a:cxn>
                <a:cxn ang="0">
                  <a:pos x="T8" y="T9"/>
                </a:cxn>
                <a:cxn ang="0">
                  <a:pos x="T10" y="T11"/>
                </a:cxn>
                <a:cxn ang="0">
                  <a:pos x="T12" y="T13"/>
                </a:cxn>
              </a:cxnLst>
              <a:rect l="0" t="0" r="r" b="b"/>
              <a:pathLst>
                <a:path w="5097" h="3497">
                  <a:moveTo>
                    <a:pt x="0" y="939"/>
                  </a:moveTo>
                  <a:lnTo>
                    <a:pt x="1747" y="0"/>
                  </a:lnTo>
                  <a:lnTo>
                    <a:pt x="4482" y="2833"/>
                  </a:lnTo>
                  <a:lnTo>
                    <a:pt x="5097" y="2541"/>
                  </a:lnTo>
                  <a:lnTo>
                    <a:pt x="5097" y="3178"/>
                  </a:lnTo>
                  <a:lnTo>
                    <a:pt x="4530" y="3497"/>
                  </a:lnTo>
                  <a:lnTo>
                    <a:pt x="0" y="939"/>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6"/>
            <p:cNvSpPr>
              <a:spLocks/>
            </p:cNvSpPr>
            <p:nvPr/>
          </p:nvSpPr>
          <p:spPr bwMode="auto">
            <a:xfrm>
              <a:off x="2560638" y="3424149"/>
              <a:ext cx="936625" cy="1670050"/>
            </a:xfrm>
            <a:custGeom>
              <a:avLst/>
              <a:gdLst>
                <a:gd name="T0" fmla="*/ 389 w 4725"/>
                <a:gd name="T1" fmla="*/ 5696 h 8415"/>
                <a:gd name="T2" fmla="*/ 4725 w 4725"/>
                <a:gd name="T3" fmla="*/ 8415 h 8415"/>
                <a:gd name="T4" fmla="*/ 4530 w 4725"/>
                <a:gd name="T5" fmla="*/ 2558 h 8415"/>
                <a:gd name="T6" fmla="*/ 0 w 4725"/>
                <a:gd name="T7" fmla="*/ 0 h 8415"/>
                <a:gd name="T8" fmla="*/ 389 w 4725"/>
                <a:gd name="T9" fmla="*/ 5696 h 8415"/>
              </a:gdLst>
              <a:ahLst/>
              <a:cxnLst>
                <a:cxn ang="0">
                  <a:pos x="T0" y="T1"/>
                </a:cxn>
                <a:cxn ang="0">
                  <a:pos x="T2" y="T3"/>
                </a:cxn>
                <a:cxn ang="0">
                  <a:pos x="T4" y="T5"/>
                </a:cxn>
                <a:cxn ang="0">
                  <a:pos x="T6" y="T7"/>
                </a:cxn>
                <a:cxn ang="0">
                  <a:pos x="T8" y="T9"/>
                </a:cxn>
              </a:cxnLst>
              <a:rect l="0" t="0" r="r" b="b"/>
              <a:pathLst>
                <a:path w="4725" h="8415">
                  <a:moveTo>
                    <a:pt x="389" y="5696"/>
                  </a:moveTo>
                  <a:lnTo>
                    <a:pt x="4725" y="8415"/>
                  </a:lnTo>
                  <a:lnTo>
                    <a:pt x="4530" y="2558"/>
                  </a:lnTo>
                  <a:lnTo>
                    <a:pt x="0" y="0"/>
                  </a:lnTo>
                  <a:lnTo>
                    <a:pt x="389" y="5696"/>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7"/>
            <p:cNvSpPr>
              <a:spLocks/>
            </p:cNvSpPr>
            <p:nvPr/>
          </p:nvSpPr>
          <p:spPr bwMode="auto">
            <a:xfrm>
              <a:off x="3546474" y="3838486"/>
              <a:ext cx="2044701" cy="1933576"/>
            </a:xfrm>
            <a:custGeom>
              <a:avLst/>
              <a:gdLst>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247157 w 2044701"/>
                <a:gd name="connsiteY6" fmla="*/ 0 h 1933576"/>
                <a:gd name="connsiteX7" fmla="*/ 1909617 w 2044701"/>
                <a:gd name="connsiteY7" fmla="*/ 72212 h 1933576"/>
                <a:gd name="connsiteX8" fmla="*/ 2044700 w 2044701"/>
                <a:gd name="connsiteY8" fmla="*/ 144423 h 1933576"/>
                <a:gd name="connsiteX9" fmla="*/ 1023937 w 2044701"/>
                <a:gd name="connsiteY9" fmla="*/ 719138 h 1933576"/>
                <a:gd name="connsiteX10" fmla="*/ 0 w 2044701"/>
                <a:gd name="connsiteY10" fmla="*/ 144423 h 1933576"/>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0 w 2044701"/>
                <a:gd name="connsiteY6" fmla="*/ 144463 h 1933576"/>
                <a:gd name="connsiteX7" fmla="*/ 247157 w 2044701"/>
                <a:gd name="connsiteY7" fmla="*/ 0 h 1933576"/>
                <a:gd name="connsiteX8" fmla="*/ 1909617 w 2044701"/>
                <a:gd name="connsiteY8" fmla="*/ 72212 h 1933576"/>
                <a:gd name="connsiteX9" fmla="*/ 2044700 w 2044701"/>
                <a:gd name="connsiteY9" fmla="*/ 144423 h 1933576"/>
                <a:gd name="connsiteX10" fmla="*/ 0 w 2044701"/>
                <a:gd name="connsiteY10" fmla="*/ 144423 h 1933576"/>
                <a:gd name="connsiteX11" fmla="*/ 247157 w 2044701"/>
                <a:gd name="connsiteY11" fmla="*/ 0 h 1933576"/>
                <a:gd name="connsiteX0" fmla="*/ 0 w 2044701"/>
                <a:gd name="connsiteY0" fmla="*/ 144463 h 1933576"/>
                <a:gd name="connsiteX1" fmla="*/ 2044701 w 2044701"/>
                <a:gd name="connsiteY1" fmla="*/ 144463 h 1933576"/>
                <a:gd name="connsiteX2" fmla="*/ 2002847 w 2044701"/>
                <a:gd name="connsiteY2" fmla="*/ 1316764 h 1933576"/>
                <a:gd name="connsiteX3" fmla="*/ 1023938 w 2044701"/>
                <a:gd name="connsiteY3" fmla="*/ 1933576 h 1933576"/>
                <a:gd name="connsiteX4" fmla="*/ 48202 w 2044701"/>
                <a:gd name="connsiteY4" fmla="*/ 1316764 h 1933576"/>
                <a:gd name="connsiteX5" fmla="*/ 0 w 2044701"/>
                <a:gd name="connsiteY5" fmla="*/ 144463 h 1933576"/>
                <a:gd name="connsiteX6" fmla="*/ 247157 w 2044701"/>
                <a:gd name="connsiteY6" fmla="*/ 0 h 1933576"/>
                <a:gd name="connsiteX7" fmla="*/ 1909617 w 2044701"/>
                <a:gd name="connsiteY7" fmla="*/ 72212 h 1933576"/>
                <a:gd name="connsiteX8" fmla="*/ 2044700 w 2044701"/>
                <a:gd name="connsiteY8" fmla="*/ 144423 h 1933576"/>
                <a:gd name="connsiteX9" fmla="*/ 0 w 2044701"/>
                <a:gd name="connsiteY9" fmla="*/ 144423 h 1933576"/>
                <a:gd name="connsiteX10" fmla="*/ 247157 w 2044701"/>
                <a:gd name="connsiteY10" fmla="*/ 0 h 193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01" h="1933576">
                  <a:moveTo>
                    <a:pt x="0" y="144463"/>
                  </a:moveTo>
                  <a:lnTo>
                    <a:pt x="2044701" y="144463"/>
                  </a:lnTo>
                  <a:lnTo>
                    <a:pt x="2002847" y="1316764"/>
                  </a:lnTo>
                  <a:lnTo>
                    <a:pt x="1023938" y="1933576"/>
                  </a:lnTo>
                  <a:lnTo>
                    <a:pt x="48202" y="1316764"/>
                  </a:lnTo>
                  <a:lnTo>
                    <a:pt x="0" y="144463"/>
                  </a:lnTo>
                  <a:close/>
                  <a:moveTo>
                    <a:pt x="247157" y="0"/>
                  </a:moveTo>
                  <a:lnTo>
                    <a:pt x="1909617" y="72212"/>
                  </a:lnTo>
                  <a:lnTo>
                    <a:pt x="2044700" y="144423"/>
                  </a:lnTo>
                  <a:lnTo>
                    <a:pt x="0" y="144423"/>
                  </a:lnTo>
                  <a:lnTo>
                    <a:pt x="247157" y="0"/>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74" name="Freeform 88"/>
            <p:cNvSpPr>
              <a:spLocks/>
            </p:cNvSpPr>
            <p:nvPr/>
          </p:nvSpPr>
          <p:spPr bwMode="auto">
            <a:xfrm>
              <a:off x="4678363" y="1654086"/>
              <a:ext cx="2014538" cy="2146301"/>
            </a:xfrm>
            <a:custGeom>
              <a:avLst/>
              <a:gdLst>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73103 w 2014538"/>
                <a:gd name="connsiteY10" fmla="*/ 855473 h 2146301"/>
                <a:gd name="connsiteX11" fmla="*/ 1012043 w 2014538"/>
                <a:gd name="connsiteY11" fmla="*/ 2146301 h 2146301"/>
                <a:gd name="connsiteX12" fmla="*/ 851537 w 2014538"/>
                <a:gd name="connsiteY12" fmla="*/ 2078802 h 2146301"/>
                <a:gd name="connsiteX13" fmla="*/ 851537 w 2014538"/>
                <a:gd name="connsiteY13" fmla="*/ 929919 h 2146301"/>
                <a:gd name="connsiteX14" fmla="*/ 0 w 2014538"/>
                <a:gd name="connsiteY14" fmla="*/ 555892 h 2146301"/>
                <a:gd name="connsiteX15" fmla="*/ 0 w 2014538"/>
                <a:gd name="connsiteY15" fmla="*/ 408651 h 2146301"/>
                <a:gd name="connsiteX16" fmla="*/ 0 w 2014538"/>
                <a:gd name="connsiteY16" fmla="*/ 407988 h 2146301"/>
                <a:gd name="connsiteX17" fmla="*/ 784 w 2014538"/>
                <a:gd name="connsiteY17" fmla="*/ 408315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12043 w 2014538"/>
                <a:gd name="connsiteY10" fmla="*/ 2146301 h 2146301"/>
                <a:gd name="connsiteX11" fmla="*/ 851537 w 2014538"/>
                <a:gd name="connsiteY11" fmla="*/ 2078802 h 2146301"/>
                <a:gd name="connsiteX12" fmla="*/ 851537 w 2014538"/>
                <a:gd name="connsiteY12" fmla="*/ 929919 h 2146301"/>
                <a:gd name="connsiteX13" fmla="*/ 0 w 2014538"/>
                <a:gd name="connsiteY13" fmla="*/ 555892 h 2146301"/>
                <a:gd name="connsiteX14" fmla="*/ 0 w 2014538"/>
                <a:gd name="connsiteY14" fmla="*/ 408651 h 2146301"/>
                <a:gd name="connsiteX15" fmla="*/ 0 w 2014538"/>
                <a:gd name="connsiteY15" fmla="*/ 407988 h 2146301"/>
                <a:gd name="connsiteX16" fmla="*/ 784 w 2014538"/>
                <a:gd name="connsiteY16" fmla="*/ 408315 h 2146301"/>
                <a:gd name="connsiteX17" fmla="*/ 951497 w 2014538"/>
                <a:gd name="connsiteY17"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12043 w 2014538"/>
                <a:gd name="connsiteY9" fmla="*/ 2146301 h 2146301"/>
                <a:gd name="connsiteX10" fmla="*/ 851537 w 2014538"/>
                <a:gd name="connsiteY10" fmla="*/ 2078802 h 2146301"/>
                <a:gd name="connsiteX11" fmla="*/ 851537 w 2014538"/>
                <a:gd name="connsiteY11" fmla="*/ 929919 h 2146301"/>
                <a:gd name="connsiteX12" fmla="*/ 0 w 2014538"/>
                <a:gd name="connsiteY12" fmla="*/ 555892 h 2146301"/>
                <a:gd name="connsiteX13" fmla="*/ 0 w 2014538"/>
                <a:gd name="connsiteY13" fmla="*/ 408651 h 2146301"/>
                <a:gd name="connsiteX14" fmla="*/ 0 w 2014538"/>
                <a:gd name="connsiteY14" fmla="*/ 407988 h 2146301"/>
                <a:gd name="connsiteX15" fmla="*/ 784 w 2014538"/>
                <a:gd name="connsiteY15" fmla="*/ 408315 h 2146301"/>
                <a:gd name="connsiteX16" fmla="*/ 951497 w 2014538"/>
                <a:gd name="connsiteY16"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12043 w 2014538"/>
                <a:gd name="connsiteY8" fmla="*/ 2146301 h 2146301"/>
                <a:gd name="connsiteX9" fmla="*/ 851537 w 2014538"/>
                <a:gd name="connsiteY9" fmla="*/ 2078802 h 2146301"/>
                <a:gd name="connsiteX10" fmla="*/ 851537 w 2014538"/>
                <a:gd name="connsiteY10" fmla="*/ 929919 h 2146301"/>
                <a:gd name="connsiteX11" fmla="*/ 0 w 2014538"/>
                <a:gd name="connsiteY11" fmla="*/ 555892 h 2146301"/>
                <a:gd name="connsiteX12" fmla="*/ 0 w 2014538"/>
                <a:gd name="connsiteY12" fmla="*/ 408651 h 2146301"/>
                <a:gd name="connsiteX13" fmla="*/ 0 w 2014538"/>
                <a:gd name="connsiteY13" fmla="*/ 407988 h 2146301"/>
                <a:gd name="connsiteX14" fmla="*/ 784 w 2014538"/>
                <a:gd name="connsiteY14" fmla="*/ 408315 h 2146301"/>
                <a:gd name="connsiteX15" fmla="*/ 951497 w 2014538"/>
                <a:gd name="connsiteY15" fmla="*/ 0 h 21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4538" h="2146301">
                  <a:moveTo>
                    <a:pt x="951497" y="0"/>
                  </a:moveTo>
                  <a:lnTo>
                    <a:pt x="2013766" y="408355"/>
                  </a:lnTo>
                  <a:lnTo>
                    <a:pt x="2014538" y="407988"/>
                  </a:lnTo>
                  <a:cubicBezTo>
                    <a:pt x="2014522" y="408203"/>
                    <a:pt x="2014505" y="408418"/>
                    <a:pt x="2014489" y="408633"/>
                  </a:cubicBezTo>
                  <a:lnTo>
                    <a:pt x="2014538" y="408651"/>
                  </a:lnTo>
                  <a:cubicBezTo>
                    <a:pt x="2014521" y="408659"/>
                    <a:pt x="2014503" y="408668"/>
                    <a:pt x="2014486" y="408676"/>
                  </a:cubicBezTo>
                  <a:lnTo>
                    <a:pt x="1921291" y="1641841"/>
                  </a:lnTo>
                  <a:lnTo>
                    <a:pt x="1012825" y="2146301"/>
                  </a:lnTo>
                  <a:lnTo>
                    <a:pt x="1012043" y="2146301"/>
                  </a:lnTo>
                  <a:lnTo>
                    <a:pt x="851537" y="2078802"/>
                  </a:lnTo>
                  <a:lnTo>
                    <a:pt x="851537" y="929919"/>
                  </a:lnTo>
                  <a:lnTo>
                    <a:pt x="0" y="555892"/>
                  </a:lnTo>
                  <a:lnTo>
                    <a:pt x="0" y="408651"/>
                  </a:lnTo>
                  <a:lnTo>
                    <a:pt x="0" y="407988"/>
                  </a:lnTo>
                  <a:lnTo>
                    <a:pt x="784" y="408315"/>
                  </a:lnTo>
                  <a:lnTo>
                    <a:pt x="951497" y="0"/>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89"/>
            <p:cNvSpPr>
              <a:spLocks/>
            </p:cNvSpPr>
            <p:nvPr/>
          </p:nvSpPr>
          <p:spPr bwMode="auto">
            <a:xfrm>
              <a:off x="3629025" y="1614399"/>
              <a:ext cx="941388" cy="638175"/>
            </a:xfrm>
            <a:custGeom>
              <a:avLst/>
              <a:gdLst>
                <a:gd name="T0" fmla="*/ 0 w 4745"/>
                <a:gd name="T1" fmla="*/ 0 h 3216"/>
                <a:gd name="T2" fmla="*/ 0 w 4745"/>
                <a:gd name="T3" fmla="*/ 752 h 3216"/>
                <a:gd name="T4" fmla="*/ 3276 w 4745"/>
                <a:gd name="T5" fmla="*/ 2213 h 3216"/>
                <a:gd name="T6" fmla="*/ 3446 w 4745"/>
                <a:gd name="T7" fmla="*/ 3216 h 3216"/>
                <a:gd name="T8" fmla="*/ 4745 w 4745"/>
                <a:gd name="T9" fmla="*/ 2609 h 3216"/>
                <a:gd name="T10" fmla="*/ 4737 w 4745"/>
                <a:gd name="T11" fmla="*/ 2015 h 3216"/>
                <a:gd name="T12" fmla="*/ 0 w 4745"/>
                <a:gd name="T13" fmla="*/ 0 h 3216"/>
              </a:gdLst>
              <a:ahLst/>
              <a:cxnLst>
                <a:cxn ang="0">
                  <a:pos x="T0" y="T1"/>
                </a:cxn>
                <a:cxn ang="0">
                  <a:pos x="T2" y="T3"/>
                </a:cxn>
                <a:cxn ang="0">
                  <a:pos x="T4" y="T5"/>
                </a:cxn>
                <a:cxn ang="0">
                  <a:pos x="T6" y="T7"/>
                </a:cxn>
                <a:cxn ang="0">
                  <a:pos x="T8" y="T9"/>
                </a:cxn>
                <a:cxn ang="0">
                  <a:pos x="T10" y="T11"/>
                </a:cxn>
                <a:cxn ang="0">
                  <a:pos x="T12" y="T13"/>
                </a:cxn>
              </a:cxnLst>
              <a:rect l="0" t="0" r="r" b="b"/>
              <a:pathLst>
                <a:path w="4745" h="3216">
                  <a:moveTo>
                    <a:pt x="0" y="0"/>
                  </a:moveTo>
                  <a:lnTo>
                    <a:pt x="0" y="752"/>
                  </a:lnTo>
                  <a:lnTo>
                    <a:pt x="3276" y="2213"/>
                  </a:lnTo>
                  <a:lnTo>
                    <a:pt x="3446" y="3216"/>
                  </a:lnTo>
                  <a:lnTo>
                    <a:pt x="4745" y="2609"/>
                  </a:lnTo>
                  <a:lnTo>
                    <a:pt x="4737" y="2015"/>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90"/>
            <p:cNvSpPr>
              <a:spLocks/>
            </p:cNvSpPr>
            <p:nvPr/>
          </p:nvSpPr>
          <p:spPr bwMode="auto">
            <a:xfrm>
              <a:off x="3392488" y="2052549"/>
              <a:ext cx="1076325" cy="1747838"/>
            </a:xfrm>
            <a:custGeom>
              <a:avLst/>
              <a:gdLst>
                <a:gd name="T0" fmla="*/ 291 w 5429"/>
                <a:gd name="T1" fmla="*/ 8805 h 8805"/>
                <a:gd name="T2" fmla="*/ 1387 w 5429"/>
                <a:gd name="T3" fmla="*/ 8299 h 8805"/>
                <a:gd name="T4" fmla="*/ 1266 w 5429"/>
                <a:gd name="T5" fmla="*/ 3128 h 8805"/>
                <a:gd name="T6" fmla="*/ 5429 w 5429"/>
                <a:gd name="T7" fmla="*/ 724 h 8805"/>
                <a:gd name="T8" fmla="*/ 5429 w 5429"/>
                <a:gd name="T9" fmla="*/ 0 h 8805"/>
                <a:gd name="T10" fmla="*/ 0 w 5429"/>
                <a:gd name="T11" fmla="*/ 2282 h 8805"/>
                <a:gd name="T12" fmla="*/ 291 w 5429"/>
                <a:gd name="T13" fmla="*/ 8805 h 8805"/>
              </a:gdLst>
              <a:ahLst/>
              <a:cxnLst>
                <a:cxn ang="0">
                  <a:pos x="T0" y="T1"/>
                </a:cxn>
                <a:cxn ang="0">
                  <a:pos x="T2" y="T3"/>
                </a:cxn>
                <a:cxn ang="0">
                  <a:pos x="T4" y="T5"/>
                </a:cxn>
                <a:cxn ang="0">
                  <a:pos x="T6" y="T7"/>
                </a:cxn>
                <a:cxn ang="0">
                  <a:pos x="T8" y="T9"/>
                </a:cxn>
                <a:cxn ang="0">
                  <a:pos x="T10" y="T11"/>
                </a:cxn>
                <a:cxn ang="0">
                  <a:pos x="T12" y="T13"/>
                </a:cxn>
              </a:cxnLst>
              <a:rect l="0" t="0" r="r" b="b"/>
              <a:pathLst>
                <a:path w="5429" h="8805">
                  <a:moveTo>
                    <a:pt x="291" y="8805"/>
                  </a:moveTo>
                  <a:lnTo>
                    <a:pt x="1387" y="8299"/>
                  </a:lnTo>
                  <a:lnTo>
                    <a:pt x="1266" y="3128"/>
                  </a:lnTo>
                  <a:lnTo>
                    <a:pt x="5429" y="724"/>
                  </a:lnTo>
                  <a:lnTo>
                    <a:pt x="5429" y="0"/>
                  </a:lnTo>
                  <a:lnTo>
                    <a:pt x="0" y="2282"/>
                  </a:lnTo>
                  <a:lnTo>
                    <a:pt x="291" y="880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91"/>
            <p:cNvSpPr>
              <a:spLocks/>
            </p:cNvSpPr>
            <p:nvPr/>
          </p:nvSpPr>
          <p:spPr bwMode="auto">
            <a:xfrm>
              <a:off x="4560888" y="1614399"/>
              <a:ext cx="950913" cy="611188"/>
            </a:xfrm>
            <a:custGeom>
              <a:avLst/>
              <a:gdLst>
                <a:gd name="T0" fmla="*/ 41 w 4793"/>
                <a:gd name="T1" fmla="*/ 2015 h 3083"/>
                <a:gd name="T2" fmla="*/ 4793 w 4793"/>
                <a:gd name="T3" fmla="*/ 0 h 3083"/>
                <a:gd name="T4" fmla="*/ 4793 w 4793"/>
                <a:gd name="T5" fmla="*/ 558 h 3083"/>
                <a:gd name="T6" fmla="*/ 959 w 4793"/>
                <a:gd name="T7" fmla="*/ 2213 h 3083"/>
                <a:gd name="T8" fmla="*/ 983 w 4793"/>
                <a:gd name="T9" fmla="*/ 3083 h 3083"/>
                <a:gd name="T10" fmla="*/ 0 w 4793"/>
                <a:gd name="T11" fmla="*/ 2864 h 3083"/>
                <a:gd name="T12" fmla="*/ 41 w 4793"/>
                <a:gd name="T13" fmla="*/ 2015 h 3083"/>
              </a:gdLst>
              <a:ahLst/>
              <a:cxnLst>
                <a:cxn ang="0">
                  <a:pos x="T0" y="T1"/>
                </a:cxn>
                <a:cxn ang="0">
                  <a:pos x="T2" y="T3"/>
                </a:cxn>
                <a:cxn ang="0">
                  <a:pos x="T4" y="T5"/>
                </a:cxn>
                <a:cxn ang="0">
                  <a:pos x="T6" y="T7"/>
                </a:cxn>
                <a:cxn ang="0">
                  <a:pos x="T8" y="T9"/>
                </a:cxn>
                <a:cxn ang="0">
                  <a:pos x="T10" y="T11"/>
                </a:cxn>
                <a:cxn ang="0">
                  <a:pos x="T12" y="T13"/>
                </a:cxn>
              </a:cxnLst>
              <a:rect l="0" t="0" r="r" b="b"/>
              <a:pathLst>
                <a:path w="4793" h="3083">
                  <a:moveTo>
                    <a:pt x="41" y="2015"/>
                  </a:moveTo>
                  <a:lnTo>
                    <a:pt x="4793" y="0"/>
                  </a:lnTo>
                  <a:lnTo>
                    <a:pt x="4793" y="558"/>
                  </a:lnTo>
                  <a:lnTo>
                    <a:pt x="959" y="2213"/>
                  </a:lnTo>
                  <a:lnTo>
                    <a:pt x="983" y="3083"/>
                  </a:lnTo>
                  <a:lnTo>
                    <a:pt x="0" y="2864"/>
                  </a:lnTo>
                  <a:lnTo>
                    <a:pt x="41" y="201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92"/>
            <p:cNvSpPr>
              <a:spLocks/>
            </p:cNvSpPr>
            <p:nvPr/>
          </p:nvSpPr>
          <p:spPr bwMode="auto">
            <a:xfrm>
              <a:off x="3546475" y="3838486"/>
              <a:ext cx="2044700" cy="719138"/>
            </a:xfrm>
            <a:custGeom>
              <a:avLst/>
              <a:gdLst>
                <a:gd name="T0" fmla="*/ 0 w 10308"/>
                <a:gd name="T1" fmla="*/ 728 h 3625"/>
                <a:gd name="T2" fmla="*/ 1246 w 10308"/>
                <a:gd name="T3" fmla="*/ 0 h 3625"/>
                <a:gd name="T4" fmla="*/ 9627 w 10308"/>
                <a:gd name="T5" fmla="*/ 364 h 3625"/>
                <a:gd name="T6" fmla="*/ 10308 w 10308"/>
                <a:gd name="T7" fmla="*/ 728 h 3625"/>
                <a:gd name="T8" fmla="*/ 5162 w 10308"/>
                <a:gd name="T9" fmla="*/ 3625 h 3625"/>
                <a:gd name="T10" fmla="*/ 0 w 10308"/>
                <a:gd name="T11" fmla="*/ 728 h 3625"/>
              </a:gdLst>
              <a:ahLst/>
              <a:cxnLst>
                <a:cxn ang="0">
                  <a:pos x="T0" y="T1"/>
                </a:cxn>
                <a:cxn ang="0">
                  <a:pos x="T2" y="T3"/>
                </a:cxn>
                <a:cxn ang="0">
                  <a:pos x="T4" y="T5"/>
                </a:cxn>
                <a:cxn ang="0">
                  <a:pos x="T6" y="T7"/>
                </a:cxn>
                <a:cxn ang="0">
                  <a:pos x="T8" y="T9"/>
                </a:cxn>
                <a:cxn ang="0">
                  <a:pos x="T10" y="T11"/>
                </a:cxn>
              </a:cxnLst>
              <a:rect l="0" t="0" r="r" b="b"/>
              <a:pathLst>
                <a:path w="10308" h="3625">
                  <a:moveTo>
                    <a:pt x="0" y="728"/>
                  </a:moveTo>
                  <a:lnTo>
                    <a:pt x="1246" y="0"/>
                  </a:lnTo>
                  <a:lnTo>
                    <a:pt x="9627" y="364"/>
                  </a:lnTo>
                  <a:lnTo>
                    <a:pt x="10308" y="728"/>
                  </a:lnTo>
                  <a:lnTo>
                    <a:pt x="5162" y="3625"/>
                  </a:lnTo>
                  <a:lnTo>
                    <a:pt x="0" y="728"/>
                  </a:lnTo>
                  <a:close/>
                </a:path>
              </a:pathLst>
            </a:custGeom>
            <a:solidFill>
              <a:srgbClr val="0D95BC">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93"/>
            <p:cNvSpPr>
              <a:spLocks/>
            </p:cNvSpPr>
            <p:nvPr/>
          </p:nvSpPr>
          <p:spPr bwMode="auto">
            <a:xfrm>
              <a:off x="2451100" y="2062074"/>
              <a:ext cx="998538" cy="1738313"/>
            </a:xfrm>
            <a:custGeom>
              <a:avLst/>
              <a:gdLst>
                <a:gd name="T0" fmla="*/ 453 w 5032"/>
                <a:gd name="T1" fmla="*/ 6230 h 8756"/>
                <a:gd name="T2" fmla="*/ 5032 w 5032"/>
                <a:gd name="T3" fmla="*/ 8756 h 8756"/>
                <a:gd name="T4" fmla="*/ 4741 w 5032"/>
                <a:gd name="T5" fmla="*/ 2233 h 8756"/>
                <a:gd name="T6" fmla="*/ 0 w 5032"/>
                <a:gd name="T7" fmla="*/ 0 h 8756"/>
                <a:gd name="T8" fmla="*/ 453 w 5032"/>
                <a:gd name="T9" fmla="*/ 6230 h 8756"/>
              </a:gdLst>
              <a:ahLst/>
              <a:cxnLst>
                <a:cxn ang="0">
                  <a:pos x="T0" y="T1"/>
                </a:cxn>
                <a:cxn ang="0">
                  <a:pos x="T2" y="T3"/>
                </a:cxn>
                <a:cxn ang="0">
                  <a:pos x="T4" y="T5"/>
                </a:cxn>
                <a:cxn ang="0">
                  <a:pos x="T6" y="T7"/>
                </a:cxn>
                <a:cxn ang="0">
                  <a:pos x="T8" y="T9"/>
                </a:cxn>
              </a:cxnLst>
              <a:rect l="0" t="0" r="r" b="b"/>
              <a:pathLst>
                <a:path w="5032" h="8756">
                  <a:moveTo>
                    <a:pt x="453" y="6230"/>
                  </a:moveTo>
                  <a:lnTo>
                    <a:pt x="5032" y="8756"/>
                  </a:lnTo>
                  <a:lnTo>
                    <a:pt x="4741" y="2233"/>
                  </a:lnTo>
                  <a:lnTo>
                    <a:pt x="0" y="0"/>
                  </a:lnTo>
                  <a:lnTo>
                    <a:pt x="453" y="623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94"/>
            <p:cNvSpPr>
              <a:spLocks/>
            </p:cNvSpPr>
            <p:nvPr/>
          </p:nvSpPr>
          <p:spPr bwMode="auto">
            <a:xfrm>
              <a:off x="4678363" y="2062074"/>
              <a:ext cx="1073150" cy="1738313"/>
            </a:xfrm>
            <a:custGeom>
              <a:avLst/>
              <a:gdLst>
                <a:gd name="T0" fmla="*/ 0 w 5409"/>
                <a:gd name="T1" fmla="*/ 0 h 8756"/>
                <a:gd name="T2" fmla="*/ 0 w 5409"/>
                <a:gd name="T3" fmla="*/ 745 h 8756"/>
                <a:gd name="T4" fmla="*/ 4292 w 5409"/>
                <a:gd name="T5" fmla="*/ 2629 h 8756"/>
                <a:gd name="T6" fmla="*/ 4292 w 5409"/>
                <a:gd name="T7" fmla="*/ 8416 h 8756"/>
                <a:gd name="T8" fmla="*/ 5101 w 5409"/>
                <a:gd name="T9" fmla="*/ 8756 h 8756"/>
                <a:gd name="T10" fmla="*/ 5409 w 5409"/>
                <a:gd name="T11" fmla="*/ 2249 h 8756"/>
                <a:gd name="T12" fmla="*/ 0 w 5409"/>
                <a:gd name="T13" fmla="*/ 0 h 8756"/>
              </a:gdLst>
              <a:ahLst/>
              <a:cxnLst>
                <a:cxn ang="0">
                  <a:pos x="T0" y="T1"/>
                </a:cxn>
                <a:cxn ang="0">
                  <a:pos x="T2" y="T3"/>
                </a:cxn>
                <a:cxn ang="0">
                  <a:pos x="T4" y="T5"/>
                </a:cxn>
                <a:cxn ang="0">
                  <a:pos x="T6" y="T7"/>
                </a:cxn>
                <a:cxn ang="0">
                  <a:pos x="T8" y="T9"/>
                </a:cxn>
                <a:cxn ang="0">
                  <a:pos x="T10" y="T11"/>
                </a:cxn>
                <a:cxn ang="0">
                  <a:pos x="T12" y="T13"/>
                </a:cxn>
              </a:cxnLst>
              <a:rect l="0" t="0" r="r" b="b"/>
              <a:pathLst>
                <a:path w="5409" h="8756">
                  <a:moveTo>
                    <a:pt x="0" y="0"/>
                  </a:moveTo>
                  <a:lnTo>
                    <a:pt x="0" y="745"/>
                  </a:lnTo>
                  <a:lnTo>
                    <a:pt x="4292" y="2629"/>
                  </a:lnTo>
                  <a:lnTo>
                    <a:pt x="4292" y="8416"/>
                  </a:lnTo>
                  <a:lnTo>
                    <a:pt x="5101" y="8756"/>
                  </a:lnTo>
                  <a:lnTo>
                    <a:pt x="5409" y="2249"/>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95"/>
            <p:cNvSpPr>
              <a:spLocks/>
            </p:cNvSpPr>
            <p:nvPr/>
          </p:nvSpPr>
          <p:spPr bwMode="auto">
            <a:xfrm>
              <a:off x="3546475" y="3982949"/>
              <a:ext cx="1023938" cy="1789113"/>
            </a:xfrm>
            <a:custGeom>
              <a:avLst/>
              <a:gdLst>
                <a:gd name="T0" fmla="*/ 5162 w 5162"/>
                <a:gd name="T1" fmla="*/ 9015 h 9015"/>
                <a:gd name="T2" fmla="*/ 5162 w 5162"/>
                <a:gd name="T3" fmla="*/ 2897 h 9015"/>
                <a:gd name="T4" fmla="*/ 0 w 5162"/>
                <a:gd name="T5" fmla="*/ 0 h 9015"/>
                <a:gd name="T6" fmla="*/ 243 w 5162"/>
                <a:gd name="T7" fmla="*/ 5907 h 9015"/>
                <a:gd name="T8" fmla="*/ 5162 w 5162"/>
                <a:gd name="T9" fmla="*/ 9015 h 9015"/>
              </a:gdLst>
              <a:ahLst/>
              <a:cxnLst>
                <a:cxn ang="0">
                  <a:pos x="T0" y="T1"/>
                </a:cxn>
                <a:cxn ang="0">
                  <a:pos x="T2" y="T3"/>
                </a:cxn>
                <a:cxn ang="0">
                  <a:pos x="T4" y="T5"/>
                </a:cxn>
                <a:cxn ang="0">
                  <a:pos x="T6" y="T7"/>
                </a:cxn>
                <a:cxn ang="0">
                  <a:pos x="T8" y="T9"/>
                </a:cxn>
              </a:cxnLst>
              <a:rect l="0" t="0" r="r" b="b"/>
              <a:pathLst>
                <a:path w="5162" h="9015">
                  <a:moveTo>
                    <a:pt x="5162" y="9015"/>
                  </a:moveTo>
                  <a:lnTo>
                    <a:pt x="5162" y="2897"/>
                  </a:lnTo>
                  <a:lnTo>
                    <a:pt x="0" y="0"/>
                  </a:lnTo>
                  <a:lnTo>
                    <a:pt x="243" y="5907"/>
                  </a:lnTo>
                  <a:lnTo>
                    <a:pt x="5162" y="9015"/>
                  </a:lnTo>
                  <a:close/>
                </a:path>
              </a:pathLst>
            </a:custGeom>
            <a:solidFill>
              <a:srgbClr val="0D95BC"/>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96"/>
            <p:cNvSpPr>
              <a:spLocks/>
            </p:cNvSpPr>
            <p:nvPr/>
          </p:nvSpPr>
          <p:spPr bwMode="auto">
            <a:xfrm>
              <a:off x="4570413" y="3982949"/>
              <a:ext cx="1020763" cy="1789113"/>
            </a:xfrm>
            <a:custGeom>
              <a:avLst/>
              <a:gdLst>
                <a:gd name="T0" fmla="*/ 0 w 5146"/>
                <a:gd name="T1" fmla="*/ 2897 h 9015"/>
                <a:gd name="T2" fmla="*/ 5146 w 5146"/>
                <a:gd name="T3" fmla="*/ 0 h 9015"/>
                <a:gd name="T4" fmla="*/ 4935 w 5146"/>
                <a:gd name="T5" fmla="*/ 5907 h 9015"/>
                <a:gd name="T6" fmla="*/ 0 w 5146"/>
                <a:gd name="T7" fmla="*/ 9015 h 9015"/>
                <a:gd name="T8" fmla="*/ 0 w 5146"/>
                <a:gd name="T9" fmla="*/ 2897 h 9015"/>
              </a:gdLst>
              <a:ahLst/>
              <a:cxnLst>
                <a:cxn ang="0">
                  <a:pos x="T0" y="T1"/>
                </a:cxn>
                <a:cxn ang="0">
                  <a:pos x="T2" y="T3"/>
                </a:cxn>
                <a:cxn ang="0">
                  <a:pos x="T4" y="T5"/>
                </a:cxn>
                <a:cxn ang="0">
                  <a:pos x="T6" y="T7"/>
                </a:cxn>
                <a:cxn ang="0">
                  <a:pos x="T8" y="T9"/>
                </a:cxn>
              </a:cxnLst>
              <a:rect l="0" t="0" r="r" b="b"/>
              <a:pathLst>
                <a:path w="5146" h="9015">
                  <a:moveTo>
                    <a:pt x="0" y="2897"/>
                  </a:moveTo>
                  <a:lnTo>
                    <a:pt x="5146" y="0"/>
                  </a:lnTo>
                  <a:lnTo>
                    <a:pt x="4935" y="5907"/>
                  </a:lnTo>
                  <a:lnTo>
                    <a:pt x="0" y="9015"/>
                  </a:lnTo>
                  <a:lnTo>
                    <a:pt x="0" y="2897"/>
                  </a:lnTo>
                  <a:close/>
                </a:path>
              </a:pathLst>
            </a:custGeom>
            <a:solidFill>
              <a:srgbClr val="0A739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97"/>
            <p:cNvSpPr>
              <a:spLocks/>
            </p:cNvSpPr>
            <p:nvPr/>
          </p:nvSpPr>
          <p:spPr bwMode="auto">
            <a:xfrm>
              <a:off x="2451100" y="1654086"/>
              <a:ext cx="2017713" cy="852488"/>
            </a:xfrm>
            <a:custGeom>
              <a:avLst/>
              <a:gdLst>
                <a:gd name="T0" fmla="*/ 0 w 10170"/>
                <a:gd name="T1" fmla="*/ 2056 h 4289"/>
                <a:gd name="T2" fmla="*/ 5376 w 10170"/>
                <a:gd name="T3" fmla="*/ 0 h 4289"/>
                <a:gd name="T4" fmla="*/ 10170 w 10170"/>
                <a:gd name="T5" fmla="*/ 2007 h 4289"/>
                <a:gd name="T6" fmla="*/ 4741 w 10170"/>
                <a:gd name="T7" fmla="*/ 4289 h 4289"/>
                <a:gd name="T8" fmla="*/ 0 w 10170"/>
                <a:gd name="T9" fmla="*/ 2056 h 4289"/>
              </a:gdLst>
              <a:ahLst/>
              <a:cxnLst>
                <a:cxn ang="0">
                  <a:pos x="T0" y="T1"/>
                </a:cxn>
                <a:cxn ang="0">
                  <a:pos x="T2" y="T3"/>
                </a:cxn>
                <a:cxn ang="0">
                  <a:pos x="T4" y="T5"/>
                </a:cxn>
                <a:cxn ang="0">
                  <a:pos x="T6" y="T7"/>
                </a:cxn>
                <a:cxn ang="0">
                  <a:pos x="T8" y="T9"/>
                </a:cxn>
              </a:cxnLst>
              <a:rect l="0" t="0" r="r" b="b"/>
              <a:pathLst>
                <a:path w="10170" h="4289">
                  <a:moveTo>
                    <a:pt x="0" y="2056"/>
                  </a:moveTo>
                  <a:lnTo>
                    <a:pt x="5376" y="0"/>
                  </a:lnTo>
                  <a:lnTo>
                    <a:pt x="10170" y="2007"/>
                  </a:lnTo>
                  <a:lnTo>
                    <a:pt x="4741" y="4289"/>
                  </a:lnTo>
                  <a:lnTo>
                    <a:pt x="0" y="205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98"/>
            <p:cNvSpPr>
              <a:spLocks/>
            </p:cNvSpPr>
            <p:nvPr/>
          </p:nvSpPr>
          <p:spPr bwMode="auto">
            <a:xfrm>
              <a:off x="4678363" y="1654086"/>
              <a:ext cx="2014538" cy="855663"/>
            </a:xfrm>
            <a:custGeom>
              <a:avLst/>
              <a:gdLst>
                <a:gd name="T0" fmla="*/ 5409 w 10150"/>
                <a:gd name="T1" fmla="*/ 4305 h 4305"/>
                <a:gd name="T2" fmla="*/ 0 w 10150"/>
                <a:gd name="T3" fmla="*/ 2056 h 4305"/>
                <a:gd name="T4" fmla="*/ 4794 w 10150"/>
                <a:gd name="T5" fmla="*/ 0 h 4305"/>
                <a:gd name="T6" fmla="*/ 10150 w 10150"/>
                <a:gd name="T7" fmla="*/ 2056 h 4305"/>
                <a:gd name="T8" fmla="*/ 5409 w 10150"/>
                <a:gd name="T9" fmla="*/ 4305 h 4305"/>
              </a:gdLst>
              <a:ahLst/>
              <a:cxnLst>
                <a:cxn ang="0">
                  <a:pos x="T0" y="T1"/>
                </a:cxn>
                <a:cxn ang="0">
                  <a:pos x="T2" y="T3"/>
                </a:cxn>
                <a:cxn ang="0">
                  <a:pos x="T4" y="T5"/>
                </a:cxn>
                <a:cxn ang="0">
                  <a:pos x="T6" y="T7"/>
                </a:cxn>
                <a:cxn ang="0">
                  <a:pos x="T8" y="T9"/>
                </a:cxn>
              </a:cxnLst>
              <a:rect l="0" t="0" r="r" b="b"/>
              <a:pathLst>
                <a:path w="10150" h="4305">
                  <a:moveTo>
                    <a:pt x="5409" y="4305"/>
                  </a:moveTo>
                  <a:lnTo>
                    <a:pt x="0" y="2056"/>
                  </a:lnTo>
                  <a:lnTo>
                    <a:pt x="4794" y="0"/>
                  </a:lnTo>
                  <a:lnTo>
                    <a:pt x="10150" y="2056"/>
                  </a:lnTo>
                  <a:lnTo>
                    <a:pt x="5409" y="4305"/>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99"/>
            <p:cNvSpPr>
              <a:spLocks/>
            </p:cNvSpPr>
            <p:nvPr/>
          </p:nvSpPr>
          <p:spPr bwMode="auto">
            <a:xfrm>
              <a:off x="3619500" y="1263561"/>
              <a:ext cx="1900238" cy="754063"/>
            </a:xfrm>
            <a:custGeom>
              <a:avLst/>
              <a:gdLst>
                <a:gd name="T0" fmla="*/ 4781 w 9577"/>
                <a:gd name="T1" fmla="*/ 0 h 3797"/>
                <a:gd name="T2" fmla="*/ 9577 w 9577"/>
                <a:gd name="T3" fmla="*/ 1764 h 3797"/>
                <a:gd name="T4" fmla="*/ 4781 w 9577"/>
                <a:gd name="T5" fmla="*/ 3797 h 3797"/>
                <a:gd name="T6" fmla="*/ 0 w 9577"/>
                <a:gd name="T7" fmla="*/ 1764 h 3797"/>
                <a:gd name="T8" fmla="*/ 4781 w 9577"/>
                <a:gd name="T9" fmla="*/ 0 h 3797"/>
              </a:gdLst>
              <a:ahLst/>
              <a:cxnLst>
                <a:cxn ang="0">
                  <a:pos x="T0" y="T1"/>
                </a:cxn>
                <a:cxn ang="0">
                  <a:pos x="T2" y="T3"/>
                </a:cxn>
                <a:cxn ang="0">
                  <a:pos x="T4" y="T5"/>
                </a:cxn>
                <a:cxn ang="0">
                  <a:pos x="T6" y="T7"/>
                </a:cxn>
                <a:cxn ang="0">
                  <a:pos x="T8" y="T9"/>
                </a:cxn>
              </a:cxnLst>
              <a:rect l="0" t="0" r="r" b="b"/>
              <a:pathLst>
                <a:path w="9577" h="3797">
                  <a:moveTo>
                    <a:pt x="4781" y="0"/>
                  </a:moveTo>
                  <a:lnTo>
                    <a:pt x="9577" y="1764"/>
                  </a:lnTo>
                  <a:lnTo>
                    <a:pt x="4781" y="3797"/>
                  </a:lnTo>
                  <a:lnTo>
                    <a:pt x="0" y="1764"/>
                  </a:lnTo>
                  <a:lnTo>
                    <a:pt x="4781"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00"/>
            <p:cNvSpPr>
              <a:spLocks/>
            </p:cNvSpPr>
            <p:nvPr/>
          </p:nvSpPr>
          <p:spPr bwMode="auto">
            <a:xfrm>
              <a:off x="3497263" y="2101761"/>
              <a:ext cx="2143125" cy="2311401"/>
            </a:xfrm>
            <a:custGeom>
              <a:avLst/>
              <a:gdLst>
                <a:gd name="connsiteX0" fmla="*/ 1073250 w 2143125"/>
                <a:gd name="connsiteY0" fmla="*/ 0 h 2311401"/>
                <a:gd name="connsiteX1" fmla="*/ 2142582 w 2143125"/>
                <a:gd name="connsiteY1" fmla="*/ 455872 h 2311401"/>
                <a:gd name="connsiteX2" fmla="*/ 2143125 w 2143125"/>
                <a:gd name="connsiteY2" fmla="*/ 455613 h 2311401"/>
                <a:gd name="connsiteX3" fmla="*/ 2143107 w 2143125"/>
                <a:gd name="connsiteY3" fmla="*/ 456096 h 2311401"/>
                <a:gd name="connsiteX4" fmla="*/ 2143125 w 2143125"/>
                <a:gd name="connsiteY4" fmla="*/ 456103 h 2311401"/>
                <a:gd name="connsiteX5" fmla="*/ 2143107 w 2143125"/>
                <a:gd name="connsiteY5" fmla="*/ 456112 h 2311401"/>
                <a:gd name="connsiteX6" fmla="*/ 2095068 w 2143125"/>
                <a:gd name="connsiteY6" fmla="*/ 1752780 h 2311401"/>
                <a:gd name="connsiteX7" fmla="*/ 1073150 w 2143125"/>
                <a:gd name="connsiteY7" fmla="*/ 2311401 h 2311401"/>
                <a:gd name="connsiteX8" fmla="*/ 48247 w 2143125"/>
                <a:gd name="connsiteY8" fmla="*/ 1752780 h 2311401"/>
                <a:gd name="connsiteX9" fmla="*/ 19 w 2143125"/>
                <a:gd name="connsiteY9" fmla="*/ 456112 h 2311401"/>
                <a:gd name="connsiteX10" fmla="*/ 0 w 2143125"/>
                <a:gd name="connsiteY10" fmla="*/ 456103 h 2311401"/>
                <a:gd name="connsiteX11" fmla="*/ 18 w 2143125"/>
                <a:gd name="connsiteY11" fmla="*/ 456096 h 2311401"/>
                <a:gd name="connsiteX12" fmla="*/ 0 w 2143125"/>
                <a:gd name="connsiteY12" fmla="*/ 455613 h 2311401"/>
                <a:gd name="connsiteX13" fmla="*/ 544 w 2143125"/>
                <a:gd name="connsiteY13" fmla="*/ 455872 h 231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311401">
                  <a:moveTo>
                    <a:pt x="1073250" y="0"/>
                  </a:moveTo>
                  <a:lnTo>
                    <a:pt x="2142582" y="455872"/>
                  </a:lnTo>
                  <a:lnTo>
                    <a:pt x="2143125" y="455613"/>
                  </a:lnTo>
                  <a:lnTo>
                    <a:pt x="2143107" y="456096"/>
                  </a:lnTo>
                  <a:lnTo>
                    <a:pt x="2143125" y="456103"/>
                  </a:lnTo>
                  <a:lnTo>
                    <a:pt x="2143107" y="456112"/>
                  </a:lnTo>
                  <a:lnTo>
                    <a:pt x="2095068" y="1752780"/>
                  </a:lnTo>
                  <a:lnTo>
                    <a:pt x="1073150" y="2311401"/>
                  </a:lnTo>
                  <a:lnTo>
                    <a:pt x="48247" y="1752780"/>
                  </a:lnTo>
                  <a:lnTo>
                    <a:pt x="19" y="456112"/>
                  </a:lnTo>
                  <a:lnTo>
                    <a:pt x="0" y="456103"/>
                  </a:lnTo>
                  <a:lnTo>
                    <a:pt x="18" y="456096"/>
                  </a:lnTo>
                  <a:lnTo>
                    <a:pt x="0" y="455613"/>
                  </a:lnTo>
                  <a:lnTo>
                    <a:pt x="544" y="455872"/>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7" name="Freeform 101"/>
            <p:cNvSpPr>
              <a:spLocks/>
            </p:cNvSpPr>
            <p:nvPr/>
          </p:nvSpPr>
          <p:spPr bwMode="auto">
            <a:xfrm>
              <a:off x="3497263" y="2557374"/>
              <a:ext cx="1073150" cy="1855788"/>
            </a:xfrm>
            <a:custGeom>
              <a:avLst/>
              <a:gdLst>
                <a:gd name="T0" fmla="*/ 0 w 5405"/>
                <a:gd name="T1" fmla="*/ 0 h 9355"/>
                <a:gd name="T2" fmla="*/ 243 w 5405"/>
                <a:gd name="T3" fmla="*/ 6539 h 9355"/>
                <a:gd name="T4" fmla="*/ 5405 w 5405"/>
                <a:gd name="T5" fmla="*/ 9355 h 9355"/>
                <a:gd name="T6" fmla="*/ 5405 w 5405"/>
                <a:gd name="T7" fmla="*/ 2573 h 9355"/>
                <a:gd name="T8" fmla="*/ 0 w 5405"/>
                <a:gd name="T9" fmla="*/ 0 h 9355"/>
              </a:gdLst>
              <a:ahLst/>
              <a:cxnLst>
                <a:cxn ang="0">
                  <a:pos x="T0" y="T1"/>
                </a:cxn>
                <a:cxn ang="0">
                  <a:pos x="T2" y="T3"/>
                </a:cxn>
                <a:cxn ang="0">
                  <a:pos x="T4" y="T5"/>
                </a:cxn>
                <a:cxn ang="0">
                  <a:pos x="T6" y="T7"/>
                </a:cxn>
                <a:cxn ang="0">
                  <a:pos x="T8" y="T9"/>
                </a:cxn>
              </a:cxnLst>
              <a:rect l="0" t="0" r="r" b="b"/>
              <a:pathLst>
                <a:path w="5405" h="9355">
                  <a:moveTo>
                    <a:pt x="0" y="0"/>
                  </a:moveTo>
                  <a:lnTo>
                    <a:pt x="243" y="6539"/>
                  </a:lnTo>
                  <a:lnTo>
                    <a:pt x="5405" y="9355"/>
                  </a:lnTo>
                  <a:lnTo>
                    <a:pt x="5405" y="2573"/>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2"/>
            <p:cNvSpPr>
              <a:spLocks/>
            </p:cNvSpPr>
            <p:nvPr/>
          </p:nvSpPr>
          <p:spPr bwMode="auto">
            <a:xfrm>
              <a:off x="4570413" y="2557374"/>
              <a:ext cx="1069975" cy="1855788"/>
            </a:xfrm>
            <a:custGeom>
              <a:avLst/>
              <a:gdLst>
                <a:gd name="T0" fmla="*/ 0 w 5388"/>
                <a:gd name="T1" fmla="*/ 2573 h 9355"/>
                <a:gd name="T2" fmla="*/ 5388 w 5388"/>
                <a:gd name="T3" fmla="*/ 0 h 9355"/>
                <a:gd name="T4" fmla="*/ 5146 w 5388"/>
                <a:gd name="T5" fmla="*/ 6539 h 9355"/>
                <a:gd name="T6" fmla="*/ 0 w 5388"/>
                <a:gd name="T7" fmla="*/ 9355 h 9355"/>
                <a:gd name="T8" fmla="*/ 0 w 5388"/>
                <a:gd name="T9" fmla="*/ 2573 h 9355"/>
              </a:gdLst>
              <a:ahLst/>
              <a:cxnLst>
                <a:cxn ang="0">
                  <a:pos x="T0" y="T1"/>
                </a:cxn>
                <a:cxn ang="0">
                  <a:pos x="T2" y="T3"/>
                </a:cxn>
                <a:cxn ang="0">
                  <a:pos x="T4" y="T5"/>
                </a:cxn>
                <a:cxn ang="0">
                  <a:pos x="T6" y="T7"/>
                </a:cxn>
                <a:cxn ang="0">
                  <a:pos x="T8" y="T9"/>
                </a:cxn>
              </a:cxnLst>
              <a:rect l="0" t="0" r="r" b="b"/>
              <a:pathLst>
                <a:path w="5388" h="9355">
                  <a:moveTo>
                    <a:pt x="0" y="2573"/>
                  </a:moveTo>
                  <a:lnTo>
                    <a:pt x="5388" y="0"/>
                  </a:lnTo>
                  <a:lnTo>
                    <a:pt x="5146" y="6539"/>
                  </a:lnTo>
                  <a:lnTo>
                    <a:pt x="0" y="9355"/>
                  </a:lnTo>
                  <a:lnTo>
                    <a:pt x="0" y="2573"/>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03"/>
            <p:cNvSpPr>
              <a:spLocks/>
            </p:cNvSpPr>
            <p:nvPr/>
          </p:nvSpPr>
          <p:spPr bwMode="auto">
            <a:xfrm>
              <a:off x="3497263" y="2101761"/>
              <a:ext cx="2143125" cy="966788"/>
            </a:xfrm>
            <a:custGeom>
              <a:avLst/>
              <a:gdLst>
                <a:gd name="T0" fmla="*/ 0 w 10793"/>
                <a:gd name="T1" fmla="*/ 2298 h 4871"/>
                <a:gd name="T2" fmla="*/ 5405 w 10793"/>
                <a:gd name="T3" fmla="*/ 0 h 4871"/>
                <a:gd name="T4" fmla="*/ 10793 w 10793"/>
                <a:gd name="T5" fmla="*/ 2298 h 4871"/>
                <a:gd name="T6" fmla="*/ 5405 w 10793"/>
                <a:gd name="T7" fmla="*/ 4871 h 4871"/>
                <a:gd name="T8" fmla="*/ 0 w 10793"/>
                <a:gd name="T9" fmla="*/ 2298 h 4871"/>
              </a:gdLst>
              <a:ahLst/>
              <a:cxnLst>
                <a:cxn ang="0">
                  <a:pos x="T0" y="T1"/>
                </a:cxn>
                <a:cxn ang="0">
                  <a:pos x="T2" y="T3"/>
                </a:cxn>
                <a:cxn ang="0">
                  <a:pos x="T4" y="T5"/>
                </a:cxn>
                <a:cxn ang="0">
                  <a:pos x="T6" y="T7"/>
                </a:cxn>
                <a:cxn ang="0">
                  <a:pos x="T8" y="T9"/>
                </a:cxn>
              </a:cxnLst>
              <a:rect l="0" t="0" r="r" b="b"/>
              <a:pathLst>
                <a:path w="10793" h="4871">
                  <a:moveTo>
                    <a:pt x="0" y="2298"/>
                  </a:moveTo>
                  <a:lnTo>
                    <a:pt x="5405" y="0"/>
                  </a:lnTo>
                  <a:lnTo>
                    <a:pt x="10793" y="2298"/>
                  </a:lnTo>
                  <a:lnTo>
                    <a:pt x="5405" y="4871"/>
                  </a:lnTo>
                  <a:lnTo>
                    <a:pt x="0" y="2298"/>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04"/>
            <p:cNvSpPr>
              <a:spLocks/>
            </p:cNvSpPr>
            <p:nvPr/>
          </p:nvSpPr>
          <p:spPr bwMode="auto">
            <a:xfrm>
              <a:off x="5691188" y="2062074"/>
              <a:ext cx="1001713" cy="1738313"/>
            </a:xfrm>
            <a:custGeom>
              <a:avLst/>
              <a:gdLst>
                <a:gd name="T0" fmla="*/ 308 w 5049"/>
                <a:gd name="T1" fmla="*/ 2249 h 8756"/>
                <a:gd name="T2" fmla="*/ 0 w 5049"/>
                <a:gd name="T3" fmla="*/ 8756 h 8756"/>
                <a:gd name="T4" fmla="*/ 4579 w 5049"/>
                <a:gd name="T5" fmla="*/ 6215 h 8756"/>
                <a:gd name="T6" fmla="*/ 5049 w 5049"/>
                <a:gd name="T7" fmla="*/ 0 h 8756"/>
                <a:gd name="T8" fmla="*/ 308 w 5049"/>
                <a:gd name="T9" fmla="*/ 2249 h 8756"/>
              </a:gdLst>
              <a:ahLst/>
              <a:cxnLst>
                <a:cxn ang="0">
                  <a:pos x="T0" y="T1"/>
                </a:cxn>
                <a:cxn ang="0">
                  <a:pos x="T2" y="T3"/>
                </a:cxn>
                <a:cxn ang="0">
                  <a:pos x="T4" y="T5"/>
                </a:cxn>
                <a:cxn ang="0">
                  <a:pos x="T6" y="T7"/>
                </a:cxn>
                <a:cxn ang="0">
                  <a:pos x="T8" y="T9"/>
                </a:cxn>
              </a:cxnLst>
              <a:rect l="0" t="0" r="r" b="b"/>
              <a:pathLst>
                <a:path w="5049" h="8756">
                  <a:moveTo>
                    <a:pt x="308" y="2249"/>
                  </a:moveTo>
                  <a:lnTo>
                    <a:pt x="0" y="8756"/>
                  </a:lnTo>
                  <a:lnTo>
                    <a:pt x="4579" y="6215"/>
                  </a:lnTo>
                  <a:lnTo>
                    <a:pt x="5049" y="0"/>
                  </a:lnTo>
                  <a:lnTo>
                    <a:pt x="308" y="2249"/>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836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6"/>
          <p:cNvGrpSpPr/>
          <p:nvPr/>
        </p:nvGrpSpPr>
        <p:grpSpPr>
          <a:xfrm>
            <a:off x="4943839" y="1461525"/>
            <a:ext cx="6975566" cy="4332809"/>
            <a:chOff x="1341098" y="1672192"/>
            <a:chExt cx="3117334" cy="2386636"/>
          </a:xfrm>
        </p:grpSpPr>
        <p:sp>
          <p:nvSpPr>
            <p:cNvPr id="31" name="Cube 30"/>
            <p:cNvSpPr/>
            <p:nvPr/>
          </p:nvSpPr>
          <p:spPr>
            <a:xfrm>
              <a:off x="4076816" y="1672192"/>
              <a:ext cx="138861" cy="173585"/>
            </a:xfrm>
            <a:prstGeom prst="cube">
              <a:avLst/>
            </a:prstGeom>
            <a:solidFill>
              <a:srgbClr val="C1301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32" name="TextBox 57"/>
            <p:cNvSpPr txBox="1"/>
            <p:nvPr/>
          </p:nvSpPr>
          <p:spPr>
            <a:xfrm>
              <a:off x="1341098" y="1973582"/>
              <a:ext cx="3117334" cy="2085246"/>
            </a:xfrm>
            <a:prstGeom prst="rect">
              <a:avLst/>
            </a:prstGeom>
            <a:noFill/>
          </p:spPr>
          <p:txBody>
            <a:bodyPr wrap="square" rtlCol="0">
              <a:spAutoFit/>
            </a:bodyPr>
            <a:lstStyle/>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التحوّلات المجتمعيّة على الشباب، تجلّت  في بروز علاقة جديدة بالسياسة والنقابة والجمعية مخالفة للأنماط الكلاسيكية لأطرها.</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الأشكال الجديدة من التسيس لا يندرج بالضرورة في إطار مشروع لحزب سياسيّ منظّم، بقدْر ما يندرج في حركات (لحظية، عابرة، مطلب محدد، مناسباتية ...)</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حركات هذا الشباب يمكن أنْ تكون بلا رأس، بلا قائد، ظهرت للوُجود بكيفية لحظيّة، غيْر هرميّة</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الاحتجاج يتحوّل إلى انفجار آنيّ ولحظيّ سرعان ما يخبو بعد تلبيته أو قمعه، ليظهر من جديد في أشكال أخرى.</a:t>
              </a:r>
            </a:p>
          </p:txBody>
        </p:sp>
      </p:grpSp>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4</a:t>
            </a:r>
          </a:p>
        </p:txBody>
      </p:sp>
      <p:sp>
        <p:nvSpPr>
          <p:cNvPr id="38" name="Titre 1"/>
          <p:cNvSpPr txBox="1">
            <a:spLocks/>
          </p:cNvSpPr>
          <p:nvPr/>
        </p:nvSpPr>
        <p:spPr>
          <a:xfrm>
            <a:off x="2639550" y="214839"/>
            <a:ext cx="7972105" cy="673100"/>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90000"/>
              </a:lnSpc>
              <a:spcBef>
                <a:spcPts val="0"/>
              </a:spcBef>
              <a:spcAft>
                <a:spcPts val="0"/>
              </a:spcAft>
              <a:buNone/>
              <a:tabLst/>
              <a:defRPr lang="fr-FR" sz="3200" b="1" i="0" u="none" strike="noStrike" kern="1200" cap="all" spc="0" baseline="0">
                <a:solidFill>
                  <a:schemeClr val="bg1"/>
                </a:solidFill>
                <a:effectLst>
                  <a:outerShdw dist="25396" dir="18900000">
                    <a:srgbClr val="FFFFFF"/>
                  </a:outerShdw>
                </a:effectLst>
                <a:uFillTx/>
                <a:latin typeface="Cambria"/>
                <a:ea typeface=""/>
                <a:cs typeface=""/>
              </a:defRPr>
            </a:lvl1pPr>
          </a:lstStyle>
          <a:p>
            <a:pPr algn="ctr" rtl="1">
              <a:lnSpc>
                <a:spcPct val="150000"/>
              </a:lnSpc>
              <a:buClr>
                <a:srgbClr val="A85229"/>
              </a:buClr>
              <a:buSzPct val="100000"/>
            </a:pPr>
            <a:r>
              <a:rPr lang="ar-MA" dirty="0">
                <a:cs typeface="Tahoma" pitchFamily="34"/>
              </a:rPr>
              <a:t>مقدمة في التحولات المجتمعية والشباب </a:t>
            </a:r>
          </a:p>
        </p:txBody>
      </p:sp>
      <p:sp>
        <p:nvSpPr>
          <p:cNvPr id="2" name="Rectangle 1"/>
          <p:cNvSpPr/>
          <p:nvPr/>
        </p:nvSpPr>
        <p:spPr>
          <a:xfrm>
            <a:off x="8008784" y="1307892"/>
            <a:ext cx="2961067" cy="584775"/>
          </a:xfrm>
          <a:prstGeom prst="rect">
            <a:avLst/>
          </a:prstGeom>
        </p:spPr>
        <p:txBody>
          <a:bodyPr wrap="none">
            <a:spAutoFit/>
          </a:bodyPr>
          <a:lstStyle/>
          <a:p>
            <a:r>
              <a:rPr lang="ar-SA" sz="3200" b="1" cap="all" dirty="0">
                <a:solidFill>
                  <a:srgbClr val="C13018"/>
                </a:solidFill>
                <a:latin typeface="Tahoma" panose="020B0604030504040204" pitchFamily="34" charset="0"/>
                <a:ea typeface="Tahoma" panose="020B0604030504040204" pitchFamily="34" charset="0"/>
                <a:cs typeface="Tahoma" panose="020B0604030504040204" pitchFamily="34" charset="0"/>
              </a:rPr>
              <a:t>عزوف الشباب </a:t>
            </a:r>
            <a:endParaRPr lang="fr-FR" sz="3200" b="1" cap="all" dirty="0">
              <a:solidFill>
                <a:srgbClr val="C13018"/>
              </a:solidFill>
              <a:latin typeface="Tahoma" panose="020B0604030504040204" pitchFamily="34" charset="0"/>
              <a:ea typeface="Tahoma" panose="020B0604030504040204" pitchFamily="34" charset="0"/>
              <a:cs typeface="Tahoma" panose="020B0604030504040204" pitchFamily="34" charset="0"/>
            </a:endParaRPr>
          </a:p>
        </p:txBody>
      </p:sp>
      <p:grpSp>
        <p:nvGrpSpPr>
          <p:cNvPr id="39" name="Group 55"/>
          <p:cNvGrpSpPr/>
          <p:nvPr/>
        </p:nvGrpSpPr>
        <p:grpSpPr>
          <a:xfrm>
            <a:off x="324416" y="1600280"/>
            <a:ext cx="4241801" cy="4508501"/>
            <a:chOff x="2451100" y="1263561"/>
            <a:chExt cx="4241801" cy="4508501"/>
          </a:xfrm>
        </p:grpSpPr>
        <p:sp>
          <p:nvSpPr>
            <p:cNvPr id="40" name="Freeform 56"/>
            <p:cNvSpPr>
              <a:spLocks/>
            </p:cNvSpPr>
            <p:nvPr/>
          </p:nvSpPr>
          <p:spPr bwMode="auto">
            <a:xfrm>
              <a:off x="5472113" y="3228886"/>
              <a:ext cx="1114425" cy="696913"/>
            </a:xfrm>
            <a:custGeom>
              <a:avLst/>
              <a:gdLst>
                <a:gd name="T0" fmla="*/ 5616 w 5616"/>
                <a:gd name="T1" fmla="*/ 988 h 3513"/>
                <a:gd name="T2" fmla="*/ 3803 w 5616"/>
                <a:gd name="T3" fmla="*/ 0 h 3513"/>
                <a:gd name="T4" fmla="*/ 0 w 5616"/>
                <a:gd name="T5" fmla="*/ 1490 h 3513"/>
                <a:gd name="T6" fmla="*/ 509 w 5616"/>
                <a:gd name="T7" fmla="*/ 3205 h 3513"/>
                <a:gd name="T8" fmla="*/ 1101 w 5616"/>
                <a:gd name="T9" fmla="*/ 3513 h 3513"/>
                <a:gd name="T10" fmla="*/ 5616 w 5616"/>
                <a:gd name="T11" fmla="*/ 988 h 3513"/>
              </a:gdLst>
              <a:ahLst/>
              <a:cxnLst>
                <a:cxn ang="0">
                  <a:pos x="T0" y="T1"/>
                </a:cxn>
                <a:cxn ang="0">
                  <a:pos x="T2" y="T3"/>
                </a:cxn>
                <a:cxn ang="0">
                  <a:pos x="T4" y="T5"/>
                </a:cxn>
                <a:cxn ang="0">
                  <a:pos x="T6" y="T7"/>
                </a:cxn>
                <a:cxn ang="0">
                  <a:pos x="T8" y="T9"/>
                </a:cxn>
                <a:cxn ang="0">
                  <a:pos x="T10" y="T11"/>
                </a:cxn>
              </a:cxnLst>
              <a:rect l="0" t="0" r="r" b="b"/>
              <a:pathLst>
                <a:path w="5616" h="3513">
                  <a:moveTo>
                    <a:pt x="5616" y="988"/>
                  </a:moveTo>
                  <a:lnTo>
                    <a:pt x="3803" y="0"/>
                  </a:lnTo>
                  <a:lnTo>
                    <a:pt x="0" y="1490"/>
                  </a:lnTo>
                  <a:lnTo>
                    <a:pt x="509" y="3205"/>
                  </a:lnTo>
                  <a:lnTo>
                    <a:pt x="1101" y="3513"/>
                  </a:lnTo>
                  <a:lnTo>
                    <a:pt x="5616" y="988"/>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p:cNvSpPr>
              <a:spLocks/>
            </p:cNvSpPr>
            <p:nvPr/>
          </p:nvSpPr>
          <p:spPr bwMode="auto">
            <a:xfrm>
              <a:off x="5219700" y="3751174"/>
              <a:ext cx="471488" cy="1343025"/>
            </a:xfrm>
            <a:custGeom>
              <a:avLst/>
              <a:gdLst>
                <a:gd name="T0" fmla="*/ 2378 w 2378"/>
                <a:gd name="T1" fmla="*/ 875 h 6765"/>
                <a:gd name="T2" fmla="*/ 695 w 2378"/>
                <a:gd name="T3" fmla="*/ 0 h 6765"/>
                <a:gd name="T4" fmla="*/ 0 w 2378"/>
                <a:gd name="T5" fmla="*/ 244 h 6765"/>
                <a:gd name="T6" fmla="*/ 194 w 2378"/>
                <a:gd name="T7" fmla="*/ 1279 h 6765"/>
                <a:gd name="T8" fmla="*/ 957 w 2378"/>
                <a:gd name="T9" fmla="*/ 1683 h 6765"/>
                <a:gd name="T10" fmla="*/ 1684 w 2378"/>
                <a:gd name="T11" fmla="*/ 6557 h 6765"/>
                <a:gd name="T12" fmla="*/ 2119 w 2378"/>
                <a:gd name="T13" fmla="*/ 6765 h 6765"/>
                <a:gd name="T14" fmla="*/ 2378 w 2378"/>
                <a:gd name="T15" fmla="*/ 875 h 67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8" h="6765">
                  <a:moveTo>
                    <a:pt x="2378" y="875"/>
                  </a:moveTo>
                  <a:lnTo>
                    <a:pt x="695" y="0"/>
                  </a:lnTo>
                  <a:lnTo>
                    <a:pt x="0" y="244"/>
                  </a:lnTo>
                  <a:lnTo>
                    <a:pt x="194" y="1279"/>
                  </a:lnTo>
                  <a:lnTo>
                    <a:pt x="957" y="1683"/>
                  </a:lnTo>
                  <a:lnTo>
                    <a:pt x="1684" y="6557"/>
                  </a:lnTo>
                  <a:lnTo>
                    <a:pt x="2119" y="6765"/>
                  </a:lnTo>
                  <a:lnTo>
                    <a:pt x="2378" y="87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p:cNvSpPr>
              <a:spLocks/>
            </p:cNvSpPr>
            <p:nvPr/>
          </p:nvSpPr>
          <p:spPr bwMode="auto">
            <a:xfrm>
              <a:off x="5640388" y="3424149"/>
              <a:ext cx="946150" cy="1670050"/>
            </a:xfrm>
            <a:custGeom>
              <a:avLst/>
              <a:gdLst>
                <a:gd name="T0" fmla="*/ 0 w 4774"/>
                <a:gd name="T1" fmla="*/ 8415 h 8415"/>
                <a:gd name="T2" fmla="*/ 259 w 4774"/>
                <a:gd name="T3" fmla="*/ 2525 h 8415"/>
                <a:gd name="T4" fmla="*/ 4774 w 4774"/>
                <a:gd name="T5" fmla="*/ 0 h 8415"/>
                <a:gd name="T6" fmla="*/ 4353 w 4774"/>
                <a:gd name="T7" fmla="*/ 5665 h 8415"/>
                <a:gd name="T8" fmla="*/ 0 w 4774"/>
                <a:gd name="T9" fmla="*/ 8415 h 8415"/>
              </a:gdLst>
              <a:ahLst/>
              <a:cxnLst>
                <a:cxn ang="0">
                  <a:pos x="T0" y="T1"/>
                </a:cxn>
                <a:cxn ang="0">
                  <a:pos x="T2" y="T3"/>
                </a:cxn>
                <a:cxn ang="0">
                  <a:pos x="T4" y="T5"/>
                </a:cxn>
                <a:cxn ang="0">
                  <a:pos x="T6" y="T7"/>
                </a:cxn>
                <a:cxn ang="0">
                  <a:pos x="T8" y="T9"/>
                </a:cxn>
              </a:cxnLst>
              <a:rect l="0" t="0" r="r" b="b"/>
              <a:pathLst>
                <a:path w="4774" h="8415">
                  <a:moveTo>
                    <a:pt x="0" y="8415"/>
                  </a:moveTo>
                  <a:lnTo>
                    <a:pt x="259" y="2525"/>
                  </a:lnTo>
                  <a:lnTo>
                    <a:pt x="4774" y="0"/>
                  </a:lnTo>
                  <a:lnTo>
                    <a:pt x="4353" y="5665"/>
                  </a:lnTo>
                  <a:lnTo>
                    <a:pt x="0" y="8415"/>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9"/>
            <p:cNvSpPr>
              <a:spLocks/>
            </p:cNvSpPr>
            <p:nvPr/>
          </p:nvSpPr>
          <p:spPr bwMode="auto">
            <a:xfrm>
              <a:off x="3459163" y="3771811"/>
              <a:ext cx="357188" cy="1322388"/>
            </a:xfrm>
            <a:custGeom>
              <a:avLst/>
              <a:gdLst>
                <a:gd name="T0" fmla="*/ 195 w 1797"/>
                <a:gd name="T1" fmla="*/ 6668 h 6668"/>
                <a:gd name="T2" fmla="*/ 1797 w 1797"/>
                <a:gd name="T3" fmla="*/ 5828 h 6668"/>
                <a:gd name="T4" fmla="*/ 1441 w 1797"/>
                <a:gd name="T5" fmla="*/ 0 h 6668"/>
                <a:gd name="T6" fmla="*/ 0 w 1797"/>
                <a:gd name="T7" fmla="*/ 811 h 6668"/>
                <a:gd name="T8" fmla="*/ 195 w 1797"/>
                <a:gd name="T9" fmla="*/ 6668 h 6668"/>
              </a:gdLst>
              <a:ahLst/>
              <a:cxnLst>
                <a:cxn ang="0">
                  <a:pos x="T0" y="T1"/>
                </a:cxn>
                <a:cxn ang="0">
                  <a:pos x="T2" y="T3"/>
                </a:cxn>
                <a:cxn ang="0">
                  <a:pos x="T4" y="T5"/>
                </a:cxn>
                <a:cxn ang="0">
                  <a:pos x="T6" y="T7"/>
                </a:cxn>
                <a:cxn ang="0">
                  <a:pos x="T8" y="T9"/>
                </a:cxn>
              </a:cxnLst>
              <a:rect l="0" t="0" r="r" b="b"/>
              <a:pathLst>
                <a:path w="1797" h="6668">
                  <a:moveTo>
                    <a:pt x="195" y="6668"/>
                  </a:moveTo>
                  <a:lnTo>
                    <a:pt x="1797" y="5828"/>
                  </a:lnTo>
                  <a:lnTo>
                    <a:pt x="1441" y="0"/>
                  </a:lnTo>
                  <a:lnTo>
                    <a:pt x="0" y="811"/>
                  </a:lnTo>
                  <a:lnTo>
                    <a:pt x="195" y="6668"/>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p:cNvSpPr>
              <a:spLocks/>
            </p:cNvSpPr>
            <p:nvPr/>
          </p:nvSpPr>
          <p:spPr bwMode="auto">
            <a:xfrm>
              <a:off x="2560638" y="3238411"/>
              <a:ext cx="1011238" cy="693738"/>
            </a:xfrm>
            <a:custGeom>
              <a:avLst/>
              <a:gdLst>
                <a:gd name="T0" fmla="*/ 0 w 5097"/>
                <a:gd name="T1" fmla="*/ 939 h 3497"/>
                <a:gd name="T2" fmla="*/ 1747 w 5097"/>
                <a:gd name="T3" fmla="*/ 0 h 3497"/>
                <a:gd name="T4" fmla="*/ 4482 w 5097"/>
                <a:gd name="T5" fmla="*/ 2833 h 3497"/>
                <a:gd name="T6" fmla="*/ 5097 w 5097"/>
                <a:gd name="T7" fmla="*/ 2541 h 3497"/>
                <a:gd name="T8" fmla="*/ 5097 w 5097"/>
                <a:gd name="T9" fmla="*/ 3178 h 3497"/>
                <a:gd name="T10" fmla="*/ 4530 w 5097"/>
                <a:gd name="T11" fmla="*/ 3497 h 3497"/>
                <a:gd name="T12" fmla="*/ 0 w 5097"/>
                <a:gd name="T13" fmla="*/ 939 h 3497"/>
              </a:gdLst>
              <a:ahLst/>
              <a:cxnLst>
                <a:cxn ang="0">
                  <a:pos x="T0" y="T1"/>
                </a:cxn>
                <a:cxn ang="0">
                  <a:pos x="T2" y="T3"/>
                </a:cxn>
                <a:cxn ang="0">
                  <a:pos x="T4" y="T5"/>
                </a:cxn>
                <a:cxn ang="0">
                  <a:pos x="T6" y="T7"/>
                </a:cxn>
                <a:cxn ang="0">
                  <a:pos x="T8" y="T9"/>
                </a:cxn>
                <a:cxn ang="0">
                  <a:pos x="T10" y="T11"/>
                </a:cxn>
                <a:cxn ang="0">
                  <a:pos x="T12" y="T13"/>
                </a:cxn>
              </a:cxnLst>
              <a:rect l="0" t="0" r="r" b="b"/>
              <a:pathLst>
                <a:path w="5097" h="3497">
                  <a:moveTo>
                    <a:pt x="0" y="939"/>
                  </a:moveTo>
                  <a:lnTo>
                    <a:pt x="1747" y="0"/>
                  </a:lnTo>
                  <a:lnTo>
                    <a:pt x="4482" y="2833"/>
                  </a:lnTo>
                  <a:lnTo>
                    <a:pt x="5097" y="2541"/>
                  </a:lnTo>
                  <a:lnTo>
                    <a:pt x="5097" y="3178"/>
                  </a:lnTo>
                  <a:lnTo>
                    <a:pt x="4530" y="3497"/>
                  </a:lnTo>
                  <a:lnTo>
                    <a:pt x="0" y="939"/>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61"/>
            <p:cNvSpPr>
              <a:spLocks/>
            </p:cNvSpPr>
            <p:nvPr/>
          </p:nvSpPr>
          <p:spPr bwMode="auto">
            <a:xfrm>
              <a:off x="2560638" y="3424149"/>
              <a:ext cx="936625" cy="1670050"/>
            </a:xfrm>
            <a:custGeom>
              <a:avLst/>
              <a:gdLst>
                <a:gd name="T0" fmla="*/ 389 w 4725"/>
                <a:gd name="T1" fmla="*/ 5696 h 8415"/>
                <a:gd name="T2" fmla="*/ 4725 w 4725"/>
                <a:gd name="T3" fmla="*/ 8415 h 8415"/>
                <a:gd name="T4" fmla="*/ 4530 w 4725"/>
                <a:gd name="T5" fmla="*/ 2558 h 8415"/>
                <a:gd name="T6" fmla="*/ 0 w 4725"/>
                <a:gd name="T7" fmla="*/ 0 h 8415"/>
                <a:gd name="T8" fmla="*/ 389 w 4725"/>
                <a:gd name="T9" fmla="*/ 5696 h 8415"/>
              </a:gdLst>
              <a:ahLst/>
              <a:cxnLst>
                <a:cxn ang="0">
                  <a:pos x="T0" y="T1"/>
                </a:cxn>
                <a:cxn ang="0">
                  <a:pos x="T2" y="T3"/>
                </a:cxn>
                <a:cxn ang="0">
                  <a:pos x="T4" y="T5"/>
                </a:cxn>
                <a:cxn ang="0">
                  <a:pos x="T6" y="T7"/>
                </a:cxn>
                <a:cxn ang="0">
                  <a:pos x="T8" y="T9"/>
                </a:cxn>
              </a:cxnLst>
              <a:rect l="0" t="0" r="r" b="b"/>
              <a:pathLst>
                <a:path w="4725" h="8415">
                  <a:moveTo>
                    <a:pt x="389" y="5696"/>
                  </a:moveTo>
                  <a:lnTo>
                    <a:pt x="4725" y="8415"/>
                  </a:lnTo>
                  <a:lnTo>
                    <a:pt x="4530" y="2558"/>
                  </a:lnTo>
                  <a:lnTo>
                    <a:pt x="0" y="0"/>
                  </a:lnTo>
                  <a:lnTo>
                    <a:pt x="389" y="5696"/>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2"/>
            <p:cNvSpPr>
              <a:spLocks/>
            </p:cNvSpPr>
            <p:nvPr/>
          </p:nvSpPr>
          <p:spPr bwMode="auto">
            <a:xfrm>
              <a:off x="3546474" y="3838486"/>
              <a:ext cx="2044701" cy="1933576"/>
            </a:xfrm>
            <a:custGeom>
              <a:avLst/>
              <a:gdLst>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247157 w 2044701"/>
                <a:gd name="connsiteY6" fmla="*/ 0 h 1933576"/>
                <a:gd name="connsiteX7" fmla="*/ 1909617 w 2044701"/>
                <a:gd name="connsiteY7" fmla="*/ 72212 h 1933576"/>
                <a:gd name="connsiteX8" fmla="*/ 2044700 w 2044701"/>
                <a:gd name="connsiteY8" fmla="*/ 144423 h 1933576"/>
                <a:gd name="connsiteX9" fmla="*/ 1023937 w 2044701"/>
                <a:gd name="connsiteY9" fmla="*/ 719138 h 1933576"/>
                <a:gd name="connsiteX10" fmla="*/ 0 w 2044701"/>
                <a:gd name="connsiteY10" fmla="*/ 144423 h 1933576"/>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0 w 2044701"/>
                <a:gd name="connsiteY6" fmla="*/ 144463 h 1933576"/>
                <a:gd name="connsiteX7" fmla="*/ 247157 w 2044701"/>
                <a:gd name="connsiteY7" fmla="*/ 0 h 1933576"/>
                <a:gd name="connsiteX8" fmla="*/ 1909617 w 2044701"/>
                <a:gd name="connsiteY8" fmla="*/ 72212 h 1933576"/>
                <a:gd name="connsiteX9" fmla="*/ 2044700 w 2044701"/>
                <a:gd name="connsiteY9" fmla="*/ 144423 h 1933576"/>
                <a:gd name="connsiteX10" fmla="*/ 0 w 2044701"/>
                <a:gd name="connsiteY10" fmla="*/ 144423 h 1933576"/>
                <a:gd name="connsiteX11" fmla="*/ 247157 w 2044701"/>
                <a:gd name="connsiteY11" fmla="*/ 0 h 1933576"/>
                <a:gd name="connsiteX0" fmla="*/ 0 w 2044701"/>
                <a:gd name="connsiteY0" fmla="*/ 144463 h 1933576"/>
                <a:gd name="connsiteX1" fmla="*/ 2044701 w 2044701"/>
                <a:gd name="connsiteY1" fmla="*/ 144463 h 1933576"/>
                <a:gd name="connsiteX2" fmla="*/ 2002847 w 2044701"/>
                <a:gd name="connsiteY2" fmla="*/ 1316764 h 1933576"/>
                <a:gd name="connsiteX3" fmla="*/ 1023938 w 2044701"/>
                <a:gd name="connsiteY3" fmla="*/ 1933576 h 1933576"/>
                <a:gd name="connsiteX4" fmla="*/ 48202 w 2044701"/>
                <a:gd name="connsiteY4" fmla="*/ 1316764 h 1933576"/>
                <a:gd name="connsiteX5" fmla="*/ 0 w 2044701"/>
                <a:gd name="connsiteY5" fmla="*/ 144463 h 1933576"/>
                <a:gd name="connsiteX6" fmla="*/ 247157 w 2044701"/>
                <a:gd name="connsiteY6" fmla="*/ 0 h 1933576"/>
                <a:gd name="connsiteX7" fmla="*/ 1909617 w 2044701"/>
                <a:gd name="connsiteY7" fmla="*/ 72212 h 1933576"/>
                <a:gd name="connsiteX8" fmla="*/ 2044700 w 2044701"/>
                <a:gd name="connsiteY8" fmla="*/ 144423 h 1933576"/>
                <a:gd name="connsiteX9" fmla="*/ 0 w 2044701"/>
                <a:gd name="connsiteY9" fmla="*/ 144423 h 1933576"/>
                <a:gd name="connsiteX10" fmla="*/ 247157 w 2044701"/>
                <a:gd name="connsiteY10" fmla="*/ 0 h 193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01" h="1933576">
                  <a:moveTo>
                    <a:pt x="0" y="144463"/>
                  </a:moveTo>
                  <a:lnTo>
                    <a:pt x="2044701" y="144463"/>
                  </a:lnTo>
                  <a:lnTo>
                    <a:pt x="2002847" y="1316764"/>
                  </a:lnTo>
                  <a:lnTo>
                    <a:pt x="1023938" y="1933576"/>
                  </a:lnTo>
                  <a:lnTo>
                    <a:pt x="48202" y="1316764"/>
                  </a:lnTo>
                  <a:lnTo>
                    <a:pt x="0" y="144463"/>
                  </a:lnTo>
                  <a:close/>
                  <a:moveTo>
                    <a:pt x="247157" y="0"/>
                  </a:moveTo>
                  <a:lnTo>
                    <a:pt x="1909617" y="72212"/>
                  </a:lnTo>
                  <a:lnTo>
                    <a:pt x="2044700" y="144423"/>
                  </a:lnTo>
                  <a:lnTo>
                    <a:pt x="0" y="144423"/>
                  </a:lnTo>
                  <a:lnTo>
                    <a:pt x="247157" y="0"/>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7" name="Freeform 63"/>
            <p:cNvSpPr>
              <a:spLocks/>
            </p:cNvSpPr>
            <p:nvPr/>
          </p:nvSpPr>
          <p:spPr bwMode="auto">
            <a:xfrm>
              <a:off x="4678363" y="1654086"/>
              <a:ext cx="2014538" cy="2146301"/>
            </a:xfrm>
            <a:custGeom>
              <a:avLst/>
              <a:gdLst>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73103 w 2014538"/>
                <a:gd name="connsiteY10" fmla="*/ 855473 h 2146301"/>
                <a:gd name="connsiteX11" fmla="*/ 1012043 w 2014538"/>
                <a:gd name="connsiteY11" fmla="*/ 2146301 h 2146301"/>
                <a:gd name="connsiteX12" fmla="*/ 851537 w 2014538"/>
                <a:gd name="connsiteY12" fmla="*/ 2078802 h 2146301"/>
                <a:gd name="connsiteX13" fmla="*/ 851537 w 2014538"/>
                <a:gd name="connsiteY13" fmla="*/ 929919 h 2146301"/>
                <a:gd name="connsiteX14" fmla="*/ 0 w 2014538"/>
                <a:gd name="connsiteY14" fmla="*/ 555892 h 2146301"/>
                <a:gd name="connsiteX15" fmla="*/ 0 w 2014538"/>
                <a:gd name="connsiteY15" fmla="*/ 408651 h 2146301"/>
                <a:gd name="connsiteX16" fmla="*/ 0 w 2014538"/>
                <a:gd name="connsiteY16" fmla="*/ 407988 h 2146301"/>
                <a:gd name="connsiteX17" fmla="*/ 784 w 2014538"/>
                <a:gd name="connsiteY17" fmla="*/ 408315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12043 w 2014538"/>
                <a:gd name="connsiteY10" fmla="*/ 2146301 h 2146301"/>
                <a:gd name="connsiteX11" fmla="*/ 851537 w 2014538"/>
                <a:gd name="connsiteY11" fmla="*/ 2078802 h 2146301"/>
                <a:gd name="connsiteX12" fmla="*/ 851537 w 2014538"/>
                <a:gd name="connsiteY12" fmla="*/ 929919 h 2146301"/>
                <a:gd name="connsiteX13" fmla="*/ 0 w 2014538"/>
                <a:gd name="connsiteY13" fmla="*/ 555892 h 2146301"/>
                <a:gd name="connsiteX14" fmla="*/ 0 w 2014538"/>
                <a:gd name="connsiteY14" fmla="*/ 408651 h 2146301"/>
                <a:gd name="connsiteX15" fmla="*/ 0 w 2014538"/>
                <a:gd name="connsiteY15" fmla="*/ 407988 h 2146301"/>
                <a:gd name="connsiteX16" fmla="*/ 784 w 2014538"/>
                <a:gd name="connsiteY16" fmla="*/ 408315 h 2146301"/>
                <a:gd name="connsiteX17" fmla="*/ 951497 w 2014538"/>
                <a:gd name="connsiteY17"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12043 w 2014538"/>
                <a:gd name="connsiteY9" fmla="*/ 2146301 h 2146301"/>
                <a:gd name="connsiteX10" fmla="*/ 851537 w 2014538"/>
                <a:gd name="connsiteY10" fmla="*/ 2078802 h 2146301"/>
                <a:gd name="connsiteX11" fmla="*/ 851537 w 2014538"/>
                <a:gd name="connsiteY11" fmla="*/ 929919 h 2146301"/>
                <a:gd name="connsiteX12" fmla="*/ 0 w 2014538"/>
                <a:gd name="connsiteY12" fmla="*/ 555892 h 2146301"/>
                <a:gd name="connsiteX13" fmla="*/ 0 w 2014538"/>
                <a:gd name="connsiteY13" fmla="*/ 408651 h 2146301"/>
                <a:gd name="connsiteX14" fmla="*/ 0 w 2014538"/>
                <a:gd name="connsiteY14" fmla="*/ 407988 h 2146301"/>
                <a:gd name="connsiteX15" fmla="*/ 784 w 2014538"/>
                <a:gd name="connsiteY15" fmla="*/ 408315 h 2146301"/>
                <a:gd name="connsiteX16" fmla="*/ 951497 w 2014538"/>
                <a:gd name="connsiteY16"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12043 w 2014538"/>
                <a:gd name="connsiteY8" fmla="*/ 2146301 h 2146301"/>
                <a:gd name="connsiteX9" fmla="*/ 851537 w 2014538"/>
                <a:gd name="connsiteY9" fmla="*/ 2078802 h 2146301"/>
                <a:gd name="connsiteX10" fmla="*/ 851537 w 2014538"/>
                <a:gd name="connsiteY10" fmla="*/ 929919 h 2146301"/>
                <a:gd name="connsiteX11" fmla="*/ 0 w 2014538"/>
                <a:gd name="connsiteY11" fmla="*/ 555892 h 2146301"/>
                <a:gd name="connsiteX12" fmla="*/ 0 w 2014538"/>
                <a:gd name="connsiteY12" fmla="*/ 408651 h 2146301"/>
                <a:gd name="connsiteX13" fmla="*/ 0 w 2014538"/>
                <a:gd name="connsiteY13" fmla="*/ 407988 h 2146301"/>
                <a:gd name="connsiteX14" fmla="*/ 784 w 2014538"/>
                <a:gd name="connsiteY14" fmla="*/ 408315 h 2146301"/>
                <a:gd name="connsiteX15" fmla="*/ 951497 w 2014538"/>
                <a:gd name="connsiteY15" fmla="*/ 0 h 21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4538" h="2146301">
                  <a:moveTo>
                    <a:pt x="951497" y="0"/>
                  </a:moveTo>
                  <a:lnTo>
                    <a:pt x="2013766" y="408355"/>
                  </a:lnTo>
                  <a:lnTo>
                    <a:pt x="2014538" y="407988"/>
                  </a:lnTo>
                  <a:cubicBezTo>
                    <a:pt x="2014522" y="408203"/>
                    <a:pt x="2014505" y="408418"/>
                    <a:pt x="2014489" y="408633"/>
                  </a:cubicBezTo>
                  <a:lnTo>
                    <a:pt x="2014538" y="408651"/>
                  </a:lnTo>
                  <a:cubicBezTo>
                    <a:pt x="2014521" y="408659"/>
                    <a:pt x="2014503" y="408668"/>
                    <a:pt x="2014486" y="408676"/>
                  </a:cubicBezTo>
                  <a:lnTo>
                    <a:pt x="1921291" y="1641841"/>
                  </a:lnTo>
                  <a:lnTo>
                    <a:pt x="1012825" y="2146301"/>
                  </a:lnTo>
                  <a:lnTo>
                    <a:pt x="1012043" y="2146301"/>
                  </a:lnTo>
                  <a:lnTo>
                    <a:pt x="851537" y="2078802"/>
                  </a:lnTo>
                  <a:lnTo>
                    <a:pt x="851537" y="929919"/>
                  </a:lnTo>
                  <a:lnTo>
                    <a:pt x="0" y="555892"/>
                  </a:lnTo>
                  <a:lnTo>
                    <a:pt x="0" y="408651"/>
                  </a:lnTo>
                  <a:lnTo>
                    <a:pt x="0" y="407988"/>
                  </a:lnTo>
                  <a:lnTo>
                    <a:pt x="784" y="408315"/>
                  </a:lnTo>
                  <a:lnTo>
                    <a:pt x="951497" y="0"/>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4"/>
            <p:cNvSpPr>
              <a:spLocks/>
            </p:cNvSpPr>
            <p:nvPr/>
          </p:nvSpPr>
          <p:spPr bwMode="auto">
            <a:xfrm>
              <a:off x="3629025" y="1614399"/>
              <a:ext cx="941388" cy="638175"/>
            </a:xfrm>
            <a:custGeom>
              <a:avLst/>
              <a:gdLst>
                <a:gd name="T0" fmla="*/ 0 w 4745"/>
                <a:gd name="T1" fmla="*/ 0 h 3216"/>
                <a:gd name="T2" fmla="*/ 0 w 4745"/>
                <a:gd name="T3" fmla="*/ 752 h 3216"/>
                <a:gd name="T4" fmla="*/ 3276 w 4745"/>
                <a:gd name="T5" fmla="*/ 2213 h 3216"/>
                <a:gd name="T6" fmla="*/ 3446 w 4745"/>
                <a:gd name="T7" fmla="*/ 3216 h 3216"/>
                <a:gd name="T8" fmla="*/ 4745 w 4745"/>
                <a:gd name="T9" fmla="*/ 2609 h 3216"/>
                <a:gd name="T10" fmla="*/ 4737 w 4745"/>
                <a:gd name="T11" fmla="*/ 2015 h 3216"/>
                <a:gd name="T12" fmla="*/ 0 w 4745"/>
                <a:gd name="T13" fmla="*/ 0 h 3216"/>
              </a:gdLst>
              <a:ahLst/>
              <a:cxnLst>
                <a:cxn ang="0">
                  <a:pos x="T0" y="T1"/>
                </a:cxn>
                <a:cxn ang="0">
                  <a:pos x="T2" y="T3"/>
                </a:cxn>
                <a:cxn ang="0">
                  <a:pos x="T4" y="T5"/>
                </a:cxn>
                <a:cxn ang="0">
                  <a:pos x="T6" y="T7"/>
                </a:cxn>
                <a:cxn ang="0">
                  <a:pos x="T8" y="T9"/>
                </a:cxn>
                <a:cxn ang="0">
                  <a:pos x="T10" y="T11"/>
                </a:cxn>
                <a:cxn ang="0">
                  <a:pos x="T12" y="T13"/>
                </a:cxn>
              </a:cxnLst>
              <a:rect l="0" t="0" r="r" b="b"/>
              <a:pathLst>
                <a:path w="4745" h="3216">
                  <a:moveTo>
                    <a:pt x="0" y="0"/>
                  </a:moveTo>
                  <a:lnTo>
                    <a:pt x="0" y="752"/>
                  </a:lnTo>
                  <a:lnTo>
                    <a:pt x="3276" y="2213"/>
                  </a:lnTo>
                  <a:lnTo>
                    <a:pt x="3446" y="3216"/>
                  </a:lnTo>
                  <a:lnTo>
                    <a:pt x="4745" y="2609"/>
                  </a:lnTo>
                  <a:lnTo>
                    <a:pt x="4737" y="2015"/>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65"/>
            <p:cNvSpPr>
              <a:spLocks/>
            </p:cNvSpPr>
            <p:nvPr/>
          </p:nvSpPr>
          <p:spPr bwMode="auto">
            <a:xfrm>
              <a:off x="3392488" y="2052549"/>
              <a:ext cx="1076325" cy="1747838"/>
            </a:xfrm>
            <a:custGeom>
              <a:avLst/>
              <a:gdLst>
                <a:gd name="T0" fmla="*/ 291 w 5429"/>
                <a:gd name="T1" fmla="*/ 8805 h 8805"/>
                <a:gd name="T2" fmla="*/ 1387 w 5429"/>
                <a:gd name="T3" fmla="*/ 8299 h 8805"/>
                <a:gd name="T4" fmla="*/ 1266 w 5429"/>
                <a:gd name="T5" fmla="*/ 3128 h 8805"/>
                <a:gd name="T6" fmla="*/ 5429 w 5429"/>
                <a:gd name="T7" fmla="*/ 724 h 8805"/>
                <a:gd name="T8" fmla="*/ 5429 w 5429"/>
                <a:gd name="T9" fmla="*/ 0 h 8805"/>
                <a:gd name="T10" fmla="*/ 0 w 5429"/>
                <a:gd name="T11" fmla="*/ 2282 h 8805"/>
                <a:gd name="T12" fmla="*/ 291 w 5429"/>
                <a:gd name="T13" fmla="*/ 8805 h 8805"/>
              </a:gdLst>
              <a:ahLst/>
              <a:cxnLst>
                <a:cxn ang="0">
                  <a:pos x="T0" y="T1"/>
                </a:cxn>
                <a:cxn ang="0">
                  <a:pos x="T2" y="T3"/>
                </a:cxn>
                <a:cxn ang="0">
                  <a:pos x="T4" y="T5"/>
                </a:cxn>
                <a:cxn ang="0">
                  <a:pos x="T6" y="T7"/>
                </a:cxn>
                <a:cxn ang="0">
                  <a:pos x="T8" y="T9"/>
                </a:cxn>
                <a:cxn ang="0">
                  <a:pos x="T10" y="T11"/>
                </a:cxn>
                <a:cxn ang="0">
                  <a:pos x="T12" y="T13"/>
                </a:cxn>
              </a:cxnLst>
              <a:rect l="0" t="0" r="r" b="b"/>
              <a:pathLst>
                <a:path w="5429" h="8805">
                  <a:moveTo>
                    <a:pt x="291" y="8805"/>
                  </a:moveTo>
                  <a:lnTo>
                    <a:pt x="1387" y="8299"/>
                  </a:lnTo>
                  <a:lnTo>
                    <a:pt x="1266" y="3128"/>
                  </a:lnTo>
                  <a:lnTo>
                    <a:pt x="5429" y="724"/>
                  </a:lnTo>
                  <a:lnTo>
                    <a:pt x="5429" y="0"/>
                  </a:lnTo>
                  <a:lnTo>
                    <a:pt x="0" y="2282"/>
                  </a:lnTo>
                  <a:lnTo>
                    <a:pt x="291" y="880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6"/>
            <p:cNvSpPr>
              <a:spLocks/>
            </p:cNvSpPr>
            <p:nvPr/>
          </p:nvSpPr>
          <p:spPr bwMode="auto">
            <a:xfrm>
              <a:off x="4560888" y="1614399"/>
              <a:ext cx="950913" cy="611188"/>
            </a:xfrm>
            <a:custGeom>
              <a:avLst/>
              <a:gdLst>
                <a:gd name="T0" fmla="*/ 41 w 4793"/>
                <a:gd name="T1" fmla="*/ 2015 h 3083"/>
                <a:gd name="T2" fmla="*/ 4793 w 4793"/>
                <a:gd name="T3" fmla="*/ 0 h 3083"/>
                <a:gd name="T4" fmla="*/ 4793 w 4793"/>
                <a:gd name="T5" fmla="*/ 558 h 3083"/>
                <a:gd name="T6" fmla="*/ 959 w 4793"/>
                <a:gd name="T7" fmla="*/ 2213 h 3083"/>
                <a:gd name="T8" fmla="*/ 983 w 4793"/>
                <a:gd name="T9" fmla="*/ 3083 h 3083"/>
                <a:gd name="T10" fmla="*/ 0 w 4793"/>
                <a:gd name="T11" fmla="*/ 2864 h 3083"/>
                <a:gd name="T12" fmla="*/ 41 w 4793"/>
                <a:gd name="T13" fmla="*/ 2015 h 3083"/>
              </a:gdLst>
              <a:ahLst/>
              <a:cxnLst>
                <a:cxn ang="0">
                  <a:pos x="T0" y="T1"/>
                </a:cxn>
                <a:cxn ang="0">
                  <a:pos x="T2" y="T3"/>
                </a:cxn>
                <a:cxn ang="0">
                  <a:pos x="T4" y="T5"/>
                </a:cxn>
                <a:cxn ang="0">
                  <a:pos x="T6" y="T7"/>
                </a:cxn>
                <a:cxn ang="0">
                  <a:pos x="T8" y="T9"/>
                </a:cxn>
                <a:cxn ang="0">
                  <a:pos x="T10" y="T11"/>
                </a:cxn>
                <a:cxn ang="0">
                  <a:pos x="T12" y="T13"/>
                </a:cxn>
              </a:cxnLst>
              <a:rect l="0" t="0" r="r" b="b"/>
              <a:pathLst>
                <a:path w="4793" h="3083">
                  <a:moveTo>
                    <a:pt x="41" y="2015"/>
                  </a:moveTo>
                  <a:lnTo>
                    <a:pt x="4793" y="0"/>
                  </a:lnTo>
                  <a:lnTo>
                    <a:pt x="4793" y="558"/>
                  </a:lnTo>
                  <a:lnTo>
                    <a:pt x="959" y="2213"/>
                  </a:lnTo>
                  <a:lnTo>
                    <a:pt x="983" y="3083"/>
                  </a:lnTo>
                  <a:lnTo>
                    <a:pt x="0" y="2864"/>
                  </a:lnTo>
                  <a:lnTo>
                    <a:pt x="41" y="201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7"/>
            <p:cNvSpPr>
              <a:spLocks/>
            </p:cNvSpPr>
            <p:nvPr/>
          </p:nvSpPr>
          <p:spPr bwMode="auto">
            <a:xfrm>
              <a:off x="3546475" y="3838486"/>
              <a:ext cx="2044700" cy="719138"/>
            </a:xfrm>
            <a:custGeom>
              <a:avLst/>
              <a:gdLst>
                <a:gd name="T0" fmla="*/ 0 w 10308"/>
                <a:gd name="T1" fmla="*/ 728 h 3625"/>
                <a:gd name="T2" fmla="*/ 1246 w 10308"/>
                <a:gd name="T3" fmla="*/ 0 h 3625"/>
                <a:gd name="T4" fmla="*/ 9627 w 10308"/>
                <a:gd name="T5" fmla="*/ 364 h 3625"/>
                <a:gd name="T6" fmla="*/ 10308 w 10308"/>
                <a:gd name="T7" fmla="*/ 728 h 3625"/>
                <a:gd name="T8" fmla="*/ 5162 w 10308"/>
                <a:gd name="T9" fmla="*/ 3625 h 3625"/>
                <a:gd name="T10" fmla="*/ 0 w 10308"/>
                <a:gd name="T11" fmla="*/ 728 h 3625"/>
              </a:gdLst>
              <a:ahLst/>
              <a:cxnLst>
                <a:cxn ang="0">
                  <a:pos x="T0" y="T1"/>
                </a:cxn>
                <a:cxn ang="0">
                  <a:pos x="T2" y="T3"/>
                </a:cxn>
                <a:cxn ang="0">
                  <a:pos x="T4" y="T5"/>
                </a:cxn>
                <a:cxn ang="0">
                  <a:pos x="T6" y="T7"/>
                </a:cxn>
                <a:cxn ang="0">
                  <a:pos x="T8" y="T9"/>
                </a:cxn>
                <a:cxn ang="0">
                  <a:pos x="T10" y="T11"/>
                </a:cxn>
              </a:cxnLst>
              <a:rect l="0" t="0" r="r" b="b"/>
              <a:pathLst>
                <a:path w="10308" h="3625">
                  <a:moveTo>
                    <a:pt x="0" y="728"/>
                  </a:moveTo>
                  <a:lnTo>
                    <a:pt x="1246" y="0"/>
                  </a:lnTo>
                  <a:lnTo>
                    <a:pt x="9627" y="364"/>
                  </a:lnTo>
                  <a:lnTo>
                    <a:pt x="10308" y="728"/>
                  </a:lnTo>
                  <a:lnTo>
                    <a:pt x="5162" y="3625"/>
                  </a:lnTo>
                  <a:lnTo>
                    <a:pt x="0" y="728"/>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8"/>
            <p:cNvSpPr>
              <a:spLocks/>
            </p:cNvSpPr>
            <p:nvPr/>
          </p:nvSpPr>
          <p:spPr bwMode="auto">
            <a:xfrm>
              <a:off x="2451100" y="2062074"/>
              <a:ext cx="998538" cy="1738313"/>
            </a:xfrm>
            <a:custGeom>
              <a:avLst/>
              <a:gdLst>
                <a:gd name="T0" fmla="*/ 453 w 5032"/>
                <a:gd name="T1" fmla="*/ 6230 h 8756"/>
                <a:gd name="T2" fmla="*/ 5032 w 5032"/>
                <a:gd name="T3" fmla="*/ 8756 h 8756"/>
                <a:gd name="T4" fmla="*/ 4741 w 5032"/>
                <a:gd name="T5" fmla="*/ 2233 h 8756"/>
                <a:gd name="T6" fmla="*/ 0 w 5032"/>
                <a:gd name="T7" fmla="*/ 0 h 8756"/>
                <a:gd name="T8" fmla="*/ 453 w 5032"/>
                <a:gd name="T9" fmla="*/ 6230 h 8756"/>
              </a:gdLst>
              <a:ahLst/>
              <a:cxnLst>
                <a:cxn ang="0">
                  <a:pos x="T0" y="T1"/>
                </a:cxn>
                <a:cxn ang="0">
                  <a:pos x="T2" y="T3"/>
                </a:cxn>
                <a:cxn ang="0">
                  <a:pos x="T4" y="T5"/>
                </a:cxn>
                <a:cxn ang="0">
                  <a:pos x="T6" y="T7"/>
                </a:cxn>
                <a:cxn ang="0">
                  <a:pos x="T8" y="T9"/>
                </a:cxn>
              </a:cxnLst>
              <a:rect l="0" t="0" r="r" b="b"/>
              <a:pathLst>
                <a:path w="5032" h="8756">
                  <a:moveTo>
                    <a:pt x="453" y="6230"/>
                  </a:moveTo>
                  <a:lnTo>
                    <a:pt x="5032" y="8756"/>
                  </a:lnTo>
                  <a:lnTo>
                    <a:pt x="4741" y="2233"/>
                  </a:lnTo>
                  <a:lnTo>
                    <a:pt x="0" y="0"/>
                  </a:lnTo>
                  <a:lnTo>
                    <a:pt x="453" y="623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9"/>
            <p:cNvSpPr>
              <a:spLocks/>
            </p:cNvSpPr>
            <p:nvPr/>
          </p:nvSpPr>
          <p:spPr bwMode="auto">
            <a:xfrm>
              <a:off x="4678363" y="1654086"/>
              <a:ext cx="2014538" cy="2146301"/>
            </a:xfrm>
            <a:custGeom>
              <a:avLst/>
              <a:gdLst>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73103 w 2014538"/>
                <a:gd name="connsiteY10" fmla="*/ 855473 h 2146301"/>
                <a:gd name="connsiteX11" fmla="*/ 1012043 w 2014538"/>
                <a:gd name="connsiteY11" fmla="*/ 2146301 h 2146301"/>
                <a:gd name="connsiteX12" fmla="*/ 851537 w 2014538"/>
                <a:gd name="connsiteY12" fmla="*/ 2078802 h 2146301"/>
                <a:gd name="connsiteX13" fmla="*/ 851537 w 2014538"/>
                <a:gd name="connsiteY13" fmla="*/ 929919 h 2146301"/>
                <a:gd name="connsiteX14" fmla="*/ 0 w 2014538"/>
                <a:gd name="connsiteY14" fmla="*/ 555892 h 2146301"/>
                <a:gd name="connsiteX15" fmla="*/ 0 w 2014538"/>
                <a:gd name="connsiteY15" fmla="*/ 408651 h 2146301"/>
                <a:gd name="connsiteX16" fmla="*/ 0 w 2014538"/>
                <a:gd name="connsiteY16" fmla="*/ 407988 h 2146301"/>
                <a:gd name="connsiteX17" fmla="*/ 784 w 2014538"/>
                <a:gd name="connsiteY17" fmla="*/ 408315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12043 w 2014538"/>
                <a:gd name="connsiteY10" fmla="*/ 2146301 h 2146301"/>
                <a:gd name="connsiteX11" fmla="*/ 851537 w 2014538"/>
                <a:gd name="connsiteY11" fmla="*/ 2078802 h 2146301"/>
                <a:gd name="connsiteX12" fmla="*/ 851537 w 2014538"/>
                <a:gd name="connsiteY12" fmla="*/ 929919 h 2146301"/>
                <a:gd name="connsiteX13" fmla="*/ 0 w 2014538"/>
                <a:gd name="connsiteY13" fmla="*/ 555892 h 2146301"/>
                <a:gd name="connsiteX14" fmla="*/ 0 w 2014538"/>
                <a:gd name="connsiteY14" fmla="*/ 408651 h 2146301"/>
                <a:gd name="connsiteX15" fmla="*/ 0 w 2014538"/>
                <a:gd name="connsiteY15" fmla="*/ 407988 h 2146301"/>
                <a:gd name="connsiteX16" fmla="*/ 784 w 2014538"/>
                <a:gd name="connsiteY16" fmla="*/ 408315 h 2146301"/>
                <a:gd name="connsiteX17" fmla="*/ 951497 w 2014538"/>
                <a:gd name="connsiteY17"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12043 w 2014538"/>
                <a:gd name="connsiteY9" fmla="*/ 2146301 h 2146301"/>
                <a:gd name="connsiteX10" fmla="*/ 851537 w 2014538"/>
                <a:gd name="connsiteY10" fmla="*/ 2078802 h 2146301"/>
                <a:gd name="connsiteX11" fmla="*/ 851537 w 2014538"/>
                <a:gd name="connsiteY11" fmla="*/ 929919 h 2146301"/>
                <a:gd name="connsiteX12" fmla="*/ 0 w 2014538"/>
                <a:gd name="connsiteY12" fmla="*/ 555892 h 2146301"/>
                <a:gd name="connsiteX13" fmla="*/ 0 w 2014538"/>
                <a:gd name="connsiteY13" fmla="*/ 408651 h 2146301"/>
                <a:gd name="connsiteX14" fmla="*/ 0 w 2014538"/>
                <a:gd name="connsiteY14" fmla="*/ 407988 h 2146301"/>
                <a:gd name="connsiteX15" fmla="*/ 784 w 2014538"/>
                <a:gd name="connsiteY15" fmla="*/ 408315 h 2146301"/>
                <a:gd name="connsiteX16" fmla="*/ 951497 w 2014538"/>
                <a:gd name="connsiteY16"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12043 w 2014538"/>
                <a:gd name="connsiteY8" fmla="*/ 2146301 h 2146301"/>
                <a:gd name="connsiteX9" fmla="*/ 851537 w 2014538"/>
                <a:gd name="connsiteY9" fmla="*/ 2078802 h 2146301"/>
                <a:gd name="connsiteX10" fmla="*/ 851537 w 2014538"/>
                <a:gd name="connsiteY10" fmla="*/ 929919 h 2146301"/>
                <a:gd name="connsiteX11" fmla="*/ 0 w 2014538"/>
                <a:gd name="connsiteY11" fmla="*/ 555892 h 2146301"/>
                <a:gd name="connsiteX12" fmla="*/ 0 w 2014538"/>
                <a:gd name="connsiteY12" fmla="*/ 408651 h 2146301"/>
                <a:gd name="connsiteX13" fmla="*/ 0 w 2014538"/>
                <a:gd name="connsiteY13" fmla="*/ 407988 h 2146301"/>
                <a:gd name="connsiteX14" fmla="*/ 784 w 2014538"/>
                <a:gd name="connsiteY14" fmla="*/ 408315 h 2146301"/>
                <a:gd name="connsiteX15" fmla="*/ 951497 w 2014538"/>
                <a:gd name="connsiteY15" fmla="*/ 0 h 21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4538" h="2146301">
                  <a:moveTo>
                    <a:pt x="951497" y="0"/>
                  </a:moveTo>
                  <a:lnTo>
                    <a:pt x="2013766" y="408355"/>
                  </a:lnTo>
                  <a:lnTo>
                    <a:pt x="2014538" y="407988"/>
                  </a:lnTo>
                  <a:cubicBezTo>
                    <a:pt x="2014522" y="408203"/>
                    <a:pt x="2014505" y="408418"/>
                    <a:pt x="2014489" y="408633"/>
                  </a:cubicBezTo>
                  <a:lnTo>
                    <a:pt x="2014538" y="408651"/>
                  </a:lnTo>
                  <a:cubicBezTo>
                    <a:pt x="2014521" y="408659"/>
                    <a:pt x="2014503" y="408668"/>
                    <a:pt x="2014486" y="408676"/>
                  </a:cubicBezTo>
                  <a:lnTo>
                    <a:pt x="1921291" y="1641841"/>
                  </a:lnTo>
                  <a:lnTo>
                    <a:pt x="1012825" y="2146301"/>
                  </a:lnTo>
                  <a:lnTo>
                    <a:pt x="1012043" y="2146301"/>
                  </a:lnTo>
                  <a:lnTo>
                    <a:pt x="851537" y="2078802"/>
                  </a:lnTo>
                  <a:lnTo>
                    <a:pt x="851537" y="929919"/>
                  </a:lnTo>
                  <a:lnTo>
                    <a:pt x="0" y="555892"/>
                  </a:lnTo>
                  <a:lnTo>
                    <a:pt x="0" y="408651"/>
                  </a:lnTo>
                  <a:lnTo>
                    <a:pt x="0" y="407988"/>
                  </a:lnTo>
                  <a:lnTo>
                    <a:pt x="784" y="408315"/>
                  </a:lnTo>
                  <a:lnTo>
                    <a:pt x="951497" y="0"/>
                  </a:lnTo>
                  <a:close/>
                </a:path>
              </a:pathLst>
            </a:custGeom>
            <a:solidFill>
              <a:srgbClr val="C13018"/>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70"/>
            <p:cNvSpPr>
              <a:spLocks/>
            </p:cNvSpPr>
            <p:nvPr/>
          </p:nvSpPr>
          <p:spPr bwMode="auto">
            <a:xfrm>
              <a:off x="4678363" y="2062074"/>
              <a:ext cx="1073150" cy="1738313"/>
            </a:xfrm>
            <a:custGeom>
              <a:avLst/>
              <a:gdLst>
                <a:gd name="T0" fmla="*/ 0 w 5409"/>
                <a:gd name="T1" fmla="*/ 0 h 8756"/>
                <a:gd name="T2" fmla="*/ 0 w 5409"/>
                <a:gd name="T3" fmla="*/ 745 h 8756"/>
                <a:gd name="T4" fmla="*/ 4292 w 5409"/>
                <a:gd name="T5" fmla="*/ 2629 h 8756"/>
                <a:gd name="T6" fmla="*/ 4292 w 5409"/>
                <a:gd name="T7" fmla="*/ 8416 h 8756"/>
                <a:gd name="T8" fmla="*/ 5101 w 5409"/>
                <a:gd name="T9" fmla="*/ 8756 h 8756"/>
                <a:gd name="T10" fmla="*/ 5409 w 5409"/>
                <a:gd name="T11" fmla="*/ 2249 h 8756"/>
                <a:gd name="T12" fmla="*/ 0 w 5409"/>
                <a:gd name="T13" fmla="*/ 0 h 8756"/>
              </a:gdLst>
              <a:ahLst/>
              <a:cxnLst>
                <a:cxn ang="0">
                  <a:pos x="T0" y="T1"/>
                </a:cxn>
                <a:cxn ang="0">
                  <a:pos x="T2" y="T3"/>
                </a:cxn>
                <a:cxn ang="0">
                  <a:pos x="T4" y="T5"/>
                </a:cxn>
                <a:cxn ang="0">
                  <a:pos x="T6" y="T7"/>
                </a:cxn>
                <a:cxn ang="0">
                  <a:pos x="T8" y="T9"/>
                </a:cxn>
                <a:cxn ang="0">
                  <a:pos x="T10" y="T11"/>
                </a:cxn>
                <a:cxn ang="0">
                  <a:pos x="T12" y="T13"/>
                </a:cxn>
              </a:cxnLst>
              <a:rect l="0" t="0" r="r" b="b"/>
              <a:pathLst>
                <a:path w="5409" h="8756">
                  <a:moveTo>
                    <a:pt x="0" y="0"/>
                  </a:moveTo>
                  <a:lnTo>
                    <a:pt x="0" y="745"/>
                  </a:lnTo>
                  <a:lnTo>
                    <a:pt x="4292" y="2629"/>
                  </a:lnTo>
                  <a:lnTo>
                    <a:pt x="4292" y="8416"/>
                  </a:lnTo>
                  <a:lnTo>
                    <a:pt x="5101" y="8756"/>
                  </a:lnTo>
                  <a:lnTo>
                    <a:pt x="5409" y="2249"/>
                  </a:lnTo>
                  <a:lnTo>
                    <a:pt x="0" y="0"/>
                  </a:lnTo>
                  <a:close/>
                </a:path>
              </a:pathLst>
            </a:custGeom>
            <a:solidFill>
              <a:srgbClr val="90241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1"/>
            <p:cNvSpPr>
              <a:spLocks/>
            </p:cNvSpPr>
            <p:nvPr/>
          </p:nvSpPr>
          <p:spPr bwMode="auto">
            <a:xfrm>
              <a:off x="3546475" y="3982949"/>
              <a:ext cx="1023938" cy="1789113"/>
            </a:xfrm>
            <a:custGeom>
              <a:avLst/>
              <a:gdLst>
                <a:gd name="T0" fmla="*/ 5162 w 5162"/>
                <a:gd name="T1" fmla="*/ 9015 h 9015"/>
                <a:gd name="T2" fmla="*/ 5162 w 5162"/>
                <a:gd name="T3" fmla="*/ 2897 h 9015"/>
                <a:gd name="T4" fmla="*/ 0 w 5162"/>
                <a:gd name="T5" fmla="*/ 0 h 9015"/>
                <a:gd name="T6" fmla="*/ 243 w 5162"/>
                <a:gd name="T7" fmla="*/ 5907 h 9015"/>
                <a:gd name="T8" fmla="*/ 5162 w 5162"/>
                <a:gd name="T9" fmla="*/ 9015 h 9015"/>
              </a:gdLst>
              <a:ahLst/>
              <a:cxnLst>
                <a:cxn ang="0">
                  <a:pos x="T0" y="T1"/>
                </a:cxn>
                <a:cxn ang="0">
                  <a:pos x="T2" y="T3"/>
                </a:cxn>
                <a:cxn ang="0">
                  <a:pos x="T4" y="T5"/>
                </a:cxn>
                <a:cxn ang="0">
                  <a:pos x="T6" y="T7"/>
                </a:cxn>
                <a:cxn ang="0">
                  <a:pos x="T8" y="T9"/>
                </a:cxn>
              </a:cxnLst>
              <a:rect l="0" t="0" r="r" b="b"/>
              <a:pathLst>
                <a:path w="5162" h="9015">
                  <a:moveTo>
                    <a:pt x="5162" y="9015"/>
                  </a:moveTo>
                  <a:lnTo>
                    <a:pt x="5162" y="2897"/>
                  </a:lnTo>
                  <a:lnTo>
                    <a:pt x="0" y="0"/>
                  </a:lnTo>
                  <a:lnTo>
                    <a:pt x="243" y="5907"/>
                  </a:lnTo>
                  <a:lnTo>
                    <a:pt x="5162" y="9015"/>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2"/>
            <p:cNvSpPr>
              <a:spLocks/>
            </p:cNvSpPr>
            <p:nvPr/>
          </p:nvSpPr>
          <p:spPr bwMode="auto">
            <a:xfrm>
              <a:off x="4570413" y="3982949"/>
              <a:ext cx="1020763" cy="1789113"/>
            </a:xfrm>
            <a:custGeom>
              <a:avLst/>
              <a:gdLst>
                <a:gd name="T0" fmla="*/ 0 w 5146"/>
                <a:gd name="T1" fmla="*/ 2897 h 9015"/>
                <a:gd name="T2" fmla="*/ 5146 w 5146"/>
                <a:gd name="T3" fmla="*/ 0 h 9015"/>
                <a:gd name="T4" fmla="*/ 4935 w 5146"/>
                <a:gd name="T5" fmla="*/ 5907 h 9015"/>
                <a:gd name="T6" fmla="*/ 0 w 5146"/>
                <a:gd name="T7" fmla="*/ 9015 h 9015"/>
                <a:gd name="T8" fmla="*/ 0 w 5146"/>
                <a:gd name="T9" fmla="*/ 2897 h 9015"/>
              </a:gdLst>
              <a:ahLst/>
              <a:cxnLst>
                <a:cxn ang="0">
                  <a:pos x="T0" y="T1"/>
                </a:cxn>
                <a:cxn ang="0">
                  <a:pos x="T2" y="T3"/>
                </a:cxn>
                <a:cxn ang="0">
                  <a:pos x="T4" y="T5"/>
                </a:cxn>
                <a:cxn ang="0">
                  <a:pos x="T6" y="T7"/>
                </a:cxn>
                <a:cxn ang="0">
                  <a:pos x="T8" y="T9"/>
                </a:cxn>
              </a:cxnLst>
              <a:rect l="0" t="0" r="r" b="b"/>
              <a:pathLst>
                <a:path w="5146" h="9015">
                  <a:moveTo>
                    <a:pt x="0" y="2897"/>
                  </a:moveTo>
                  <a:lnTo>
                    <a:pt x="5146" y="0"/>
                  </a:lnTo>
                  <a:lnTo>
                    <a:pt x="4935" y="5907"/>
                  </a:lnTo>
                  <a:lnTo>
                    <a:pt x="0" y="9015"/>
                  </a:lnTo>
                  <a:lnTo>
                    <a:pt x="0" y="2897"/>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73"/>
            <p:cNvSpPr>
              <a:spLocks/>
            </p:cNvSpPr>
            <p:nvPr/>
          </p:nvSpPr>
          <p:spPr bwMode="auto">
            <a:xfrm>
              <a:off x="2451100" y="1654086"/>
              <a:ext cx="2017713" cy="852488"/>
            </a:xfrm>
            <a:custGeom>
              <a:avLst/>
              <a:gdLst>
                <a:gd name="T0" fmla="*/ 0 w 10170"/>
                <a:gd name="T1" fmla="*/ 2056 h 4289"/>
                <a:gd name="T2" fmla="*/ 5376 w 10170"/>
                <a:gd name="T3" fmla="*/ 0 h 4289"/>
                <a:gd name="T4" fmla="*/ 10170 w 10170"/>
                <a:gd name="T5" fmla="*/ 2007 h 4289"/>
                <a:gd name="T6" fmla="*/ 4741 w 10170"/>
                <a:gd name="T7" fmla="*/ 4289 h 4289"/>
                <a:gd name="T8" fmla="*/ 0 w 10170"/>
                <a:gd name="T9" fmla="*/ 2056 h 4289"/>
              </a:gdLst>
              <a:ahLst/>
              <a:cxnLst>
                <a:cxn ang="0">
                  <a:pos x="T0" y="T1"/>
                </a:cxn>
                <a:cxn ang="0">
                  <a:pos x="T2" y="T3"/>
                </a:cxn>
                <a:cxn ang="0">
                  <a:pos x="T4" y="T5"/>
                </a:cxn>
                <a:cxn ang="0">
                  <a:pos x="T6" y="T7"/>
                </a:cxn>
                <a:cxn ang="0">
                  <a:pos x="T8" y="T9"/>
                </a:cxn>
              </a:cxnLst>
              <a:rect l="0" t="0" r="r" b="b"/>
              <a:pathLst>
                <a:path w="10170" h="4289">
                  <a:moveTo>
                    <a:pt x="0" y="2056"/>
                  </a:moveTo>
                  <a:lnTo>
                    <a:pt x="5376" y="0"/>
                  </a:lnTo>
                  <a:lnTo>
                    <a:pt x="10170" y="2007"/>
                  </a:lnTo>
                  <a:lnTo>
                    <a:pt x="4741" y="4289"/>
                  </a:lnTo>
                  <a:lnTo>
                    <a:pt x="0" y="205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74"/>
            <p:cNvSpPr>
              <a:spLocks/>
            </p:cNvSpPr>
            <p:nvPr/>
          </p:nvSpPr>
          <p:spPr bwMode="auto">
            <a:xfrm>
              <a:off x="4678363" y="1654086"/>
              <a:ext cx="2014538" cy="855663"/>
            </a:xfrm>
            <a:custGeom>
              <a:avLst/>
              <a:gdLst>
                <a:gd name="T0" fmla="*/ 5409 w 10150"/>
                <a:gd name="T1" fmla="*/ 4305 h 4305"/>
                <a:gd name="T2" fmla="*/ 0 w 10150"/>
                <a:gd name="T3" fmla="*/ 2056 h 4305"/>
                <a:gd name="T4" fmla="*/ 4794 w 10150"/>
                <a:gd name="T5" fmla="*/ 0 h 4305"/>
                <a:gd name="T6" fmla="*/ 10150 w 10150"/>
                <a:gd name="T7" fmla="*/ 2056 h 4305"/>
                <a:gd name="T8" fmla="*/ 5409 w 10150"/>
                <a:gd name="T9" fmla="*/ 4305 h 4305"/>
              </a:gdLst>
              <a:ahLst/>
              <a:cxnLst>
                <a:cxn ang="0">
                  <a:pos x="T0" y="T1"/>
                </a:cxn>
                <a:cxn ang="0">
                  <a:pos x="T2" y="T3"/>
                </a:cxn>
                <a:cxn ang="0">
                  <a:pos x="T4" y="T5"/>
                </a:cxn>
                <a:cxn ang="0">
                  <a:pos x="T6" y="T7"/>
                </a:cxn>
                <a:cxn ang="0">
                  <a:pos x="T8" y="T9"/>
                </a:cxn>
              </a:cxnLst>
              <a:rect l="0" t="0" r="r" b="b"/>
              <a:pathLst>
                <a:path w="10150" h="4305">
                  <a:moveTo>
                    <a:pt x="5409" y="4305"/>
                  </a:moveTo>
                  <a:lnTo>
                    <a:pt x="0" y="2056"/>
                  </a:lnTo>
                  <a:lnTo>
                    <a:pt x="4794" y="0"/>
                  </a:lnTo>
                  <a:lnTo>
                    <a:pt x="10150" y="2056"/>
                  </a:lnTo>
                  <a:lnTo>
                    <a:pt x="5409" y="4305"/>
                  </a:lnTo>
                  <a:close/>
                </a:path>
              </a:pathLst>
            </a:custGeom>
            <a:solidFill>
              <a:srgbClr val="D47D6E"/>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75"/>
            <p:cNvSpPr>
              <a:spLocks/>
            </p:cNvSpPr>
            <p:nvPr/>
          </p:nvSpPr>
          <p:spPr bwMode="auto">
            <a:xfrm>
              <a:off x="3619500" y="1263561"/>
              <a:ext cx="1900238" cy="754063"/>
            </a:xfrm>
            <a:custGeom>
              <a:avLst/>
              <a:gdLst>
                <a:gd name="T0" fmla="*/ 4781 w 9577"/>
                <a:gd name="T1" fmla="*/ 0 h 3797"/>
                <a:gd name="T2" fmla="*/ 9577 w 9577"/>
                <a:gd name="T3" fmla="*/ 1764 h 3797"/>
                <a:gd name="T4" fmla="*/ 4781 w 9577"/>
                <a:gd name="T5" fmla="*/ 3797 h 3797"/>
                <a:gd name="T6" fmla="*/ 0 w 9577"/>
                <a:gd name="T7" fmla="*/ 1764 h 3797"/>
                <a:gd name="T8" fmla="*/ 4781 w 9577"/>
                <a:gd name="T9" fmla="*/ 0 h 3797"/>
              </a:gdLst>
              <a:ahLst/>
              <a:cxnLst>
                <a:cxn ang="0">
                  <a:pos x="T0" y="T1"/>
                </a:cxn>
                <a:cxn ang="0">
                  <a:pos x="T2" y="T3"/>
                </a:cxn>
                <a:cxn ang="0">
                  <a:pos x="T4" y="T5"/>
                </a:cxn>
                <a:cxn ang="0">
                  <a:pos x="T6" y="T7"/>
                </a:cxn>
                <a:cxn ang="0">
                  <a:pos x="T8" y="T9"/>
                </a:cxn>
              </a:cxnLst>
              <a:rect l="0" t="0" r="r" b="b"/>
              <a:pathLst>
                <a:path w="9577" h="3797">
                  <a:moveTo>
                    <a:pt x="4781" y="0"/>
                  </a:moveTo>
                  <a:lnTo>
                    <a:pt x="9577" y="1764"/>
                  </a:lnTo>
                  <a:lnTo>
                    <a:pt x="4781" y="3797"/>
                  </a:lnTo>
                  <a:lnTo>
                    <a:pt x="0" y="1764"/>
                  </a:lnTo>
                  <a:lnTo>
                    <a:pt x="4781"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76"/>
            <p:cNvSpPr>
              <a:spLocks/>
            </p:cNvSpPr>
            <p:nvPr/>
          </p:nvSpPr>
          <p:spPr bwMode="auto">
            <a:xfrm>
              <a:off x="3497263" y="2101761"/>
              <a:ext cx="2143125" cy="2311401"/>
            </a:xfrm>
            <a:custGeom>
              <a:avLst/>
              <a:gdLst>
                <a:gd name="connsiteX0" fmla="*/ 1073250 w 2143125"/>
                <a:gd name="connsiteY0" fmla="*/ 0 h 2311401"/>
                <a:gd name="connsiteX1" fmla="*/ 2142582 w 2143125"/>
                <a:gd name="connsiteY1" fmla="*/ 455872 h 2311401"/>
                <a:gd name="connsiteX2" fmla="*/ 2143125 w 2143125"/>
                <a:gd name="connsiteY2" fmla="*/ 455613 h 2311401"/>
                <a:gd name="connsiteX3" fmla="*/ 2143107 w 2143125"/>
                <a:gd name="connsiteY3" fmla="*/ 456096 h 2311401"/>
                <a:gd name="connsiteX4" fmla="*/ 2143125 w 2143125"/>
                <a:gd name="connsiteY4" fmla="*/ 456103 h 2311401"/>
                <a:gd name="connsiteX5" fmla="*/ 2143107 w 2143125"/>
                <a:gd name="connsiteY5" fmla="*/ 456112 h 2311401"/>
                <a:gd name="connsiteX6" fmla="*/ 2095068 w 2143125"/>
                <a:gd name="connsiteY6" fmla="*/ 1752780 h 2311401"/>
                <a:gd name="connsiteX7" fmla="*/ 1073150 w 2143125"/>
                <a:gd name="connsiteY7" fmla="*/ 2311401 h 2311401"/>
                <a:gd name="connsiteX8" fmla="*/ 48247 w 2143125"/>
                <a:gd name="connsiteY8" fmla="*/ 1752780 h 2311401"/>
                <a:gd name="connsiteX9" fmla="*/ 19 w 2143125"/>
                <a:gd name="connsiteY9" fmla="*/ 456112 h 2311401"/>
                <a:gd name="connsiteX10" fmla="*/ 0 w 2143125"/>
                <a:gd name="connsiteY10" fmla="*/ 456103 h 2311401"/>
                <a:gd name="connsiteX11" fmla="*/ 18 w 2143125"/>
                <a:gd name="connsiteY11" fmla="*/ 456096 h 2311401"/>
                <a:gd name="connsiteX12" fmla="*/ 0 w 2143125"/>
                <a:gd name="connsiteY12" fmla="*/ 455613 h 2311401"/>
                <a:gd name="connsiteX13" fmla="*/ 544 w 2143125"/>
                <a:gd name="connsiteY13" fmla="*/ 455872 h 231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311401">
                  <a:moveTo>
                    <a:pt x="1073250" y="0"/>
                  </a:moveTo>
                  <a:lnTo>
                    <a:pt x="2142582" y="455872"/>
                  </a:lnTo>
                  <a:lnTo>
                    <a:pt x="2143125" y="455613"/>
                  </a:lnTo>
                  <a:lnTo>
                    <a:pt x="2143107" y="456096"/>
                  </a:lnTo>
                  <a:lnTo>
                    <a:pt x="2143125" y="456103"/>
                  </a:lnTo>
                  <a:lnTo>
                    <a:pt x="2143107" y="456112"/>
                  </a:lnTo>
                  <a:lnTo>
                    <a:pt x="2095068" y="1752780"/>
                  </a:lnTo>
                  <a:lnTo>
                    <a:pt x="1073150" y="2311401"/>
                  </a:lnTo>
                  <a:lnTo>
                    <a:pt x="48247" y="1752780"/>
                  </a:lnTo>
                  <a:lnTo>
                    <a:pt x="19" y="456112"/>
                  </a:lnTo>
                  <a:lnTo>
                    <a:pt x="0" y="456103"/>
                  </a:lnTo>
                  <a:lnTo>
                    <a:pt x="18" y="456096"/>
                  </a:lnTo>
                  <a:lnTo>
                    <a:pt x="0" y="455613"/>
                  </a:lnTo>
                  <a:lnTo>
                    <a:pt x="544" y="455872"/>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1" name="Freeform 77"/>
            <p:cNvSpPr>
              <a:spLocks/>
            </p:cNvSpPr>
            <p:nvPr/>
          </p:nvSpPr>
          <p:spPr bwMode="auto">
            <a:xfrm>
              <a:off x="3497263" y="2557374"/>
              <a:ext cx="1073150" cy="1855788"/>
            </a:xfrm>
            <a:custGeom>
              <a:avLst/>
              <a:gdLst>
                <a:gd name="T0" fmla="*/ 0 w 5405"/>
                <a:gd name="T1" fmla="*/ 0 h 9355"/>
                <a:gd name="T2" fmla="*/ 243 w 5405"/>
                <a:gd name="T3" fmla="*/ 6539 h 9355"/>
                <a:gd name="T4" fmla="*/ 5405 w 5405"/>
                <a:gd name="T5" fmla="*/ 9355 h 9355"/>
                <a:gd name="T6" fmla="*/ 5405 w 5405"/>
                <a:gd name="T7" fmla="*/ 2573 h 9355"/>
                <a:gd name="T8" fmla="*/ 0 w 5405"/>
                <a:gd name="T9" fmla="*/ 0 h 9355"/>
              </a:gdLst>
              <a:ahLst/>
              <a:cxnLst>
                <a:cxn ang="0">
                  <a:pos x="T0" y="T1"/>
                </a:cxn>
                <a:cxn ang="0">
                  <a:pos x="T2" y="T3"/>
                </a:cxn>
                <a:cxn ang="0">
                  <a:pos x="T4" y="T5"/>
                </a:cxn>
                <a:cxn ang="0">
                  <a:pos x="T6" y="T7"/>
                </a:cxn>
                <a:cxn ang="0">
                  <a:pos x="T8" y="T9"/>
                </a:cxn>
              </a:cxnLst>
              <a:rect l="0" t="0" r="r" b="b"/>
              <a:pathLst>
                <a:path w="5405" h="9355">
                  <a:moveTo>
                    <a:pt x="0" y="0"/>
                  </a:moveTo>
                  <a:lnTo>
                    <a:pt x="243" y="6539"/>
                  </a:lnTo>
                  <a:lnTo>
                    <a:pt x="5405" y="9355"/>
                  </a:lnTo>
                  <a:lnTo>
                    <a:pt x="5405" y="2573"/>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78"/>
            <p:cNvSpPr>
              <a:spLocks/>
            </p:cNvSpPr>
            <p:nvPr/>
          </p:nvSpPr>
          <p:spPr bwMode="auto">
            <a:xfrm>
              <a:off x="4570413" y="2557374"/>
              <a:ext cx="1069975" cy="1855788"/>
            </a:xfrm>
            <a:custGeom>
              <a:avLst/>
              <a:gdLst>
                <a:gd name="T0" fmla="*/ 0 w 5388"/>
                <a:gd name="T1" fmla="*/ 2573 h 9355"/>
                <a:gd name="T2" fmla="*/ 5388 w 5388"/>
                <a:gd name="T3" fmla="*/ 0 h 9355"/>
                <a:gd name="T4" fmla="*/ 5146 w 5388"/>
                <a:gd name="T5" fmla="*/ 6539 h 9355"/>
                <a:gd name="T6" fmla="*/ 0 w 5388"/>
                <a:gd name="T7" fmla="*/ 9355 h 9355"/>
                <a:gd name="T8" fmla="*/ 0 w 5388"/>
                <a:gd name="T9" fmla="*/ 2573 h 9355"/>
              </a:gdLst>
              <a:ahLst/>
              <a:cxnLst>
                <a:cxn ang="0">
                  <a:pos x="T0" y="T1"/>
                </a:cxn>
                <a:cxn ang="0">
                  <a:pos x="T2" y="T3"/>
                </a:cxn>
                <a:cxn ang="0">
                  <a:pos x="T4" y="T5"/>
                </a:cxn>
                <a:cxn ang="0">
                  <a:pos x="T6" y="T7"/>
                </a:cxn>
                <a:cxn ang="0">
                  <a:pos x="T8" y="T9"/>
                </a:cxn>
              </a:cxnLst>
              <a:rect l="0" t="0" r="r" b="b"/>
              <a:pathLst>
                <a:path w="5388" h="9355">
                  <a:moveTo>
                    <a:pt x="0" y="2573"/>
                  </a:moveTo>
                  <a:lnTo>
                    <a:pt x="5388" y="0"/>
                  </a:lnTo>
                  <a:lnTo>
                    <a:pt x="5146" y="6539"/>
                  </a:lnTo>
                  <a:lnTo>
                    <a:pt x="0" y="9355"/>
                  </a:lnTo>
                  <a:lnTo>
                    <a:pt x="0" y="2573"/>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9"/>
            <p:cNvSpPr>
              <a:spLocks/>
            </p:cNvSpPr>
            <p:nvPr/>
          </p:nvSpPr>
          <p:spPr bwMode="auto">
            <a:xfrm>
              <a:off x="3497263" y="2101761"/>
              <a:ext cx="2143125" cy="966788"/>
            </a:xfrm>
            <a:custGeom>
              <a:avLst/>
              <a:gdLst>
                <a:gd name="T0" fmla="*/ 0 w 10793"/>
                <a:gd name="T1" fmla="*/ 2298 h 4871"/>
                <a:gd name="T2" fmla="*/ 5405 w 10793"/>
                <a:gd name="T3" fmla="*/ 0 h 4871"/>
                <a:gd name="T4" fmla="*/ 10793 w 10793"/>
                <a:gd name="T5" fmla="*/ 2298 h 4871"/>
                <a:gd name="T6" fmla="*/ 5405 w 10793"/>
                <a:gd name="T7" fmla="*/ 4871 h 4871"/>
                <a:gd name="T8" fmla="*/ 0 w 10793"/>
                <a:gd name="T9" fmla="*/ 2298 h 4871"/>
              </a:gdLst>
              <a:ahLst/>
              <a:cxnLst>
                <a:cxn ang="0">
                  <a:pos x="T0" y="T1"/>
                </a:cxn>
                <a:cxn ang="0">
                  <a:pos x="T2" y="T3"/>
                </a:cxn>
                <a:cxn ang="0">
                  <a:pos x="T4" y="T5"/>
                </a:cxn>
                <a:cxn ang="0">
                  <a:pos x="T6" y="T7"/>
                </a:cxn>
                <a:cxn ang="0">
                  <a:pos x="T8" y="T9"/>
                </a:cxn>
              </a:cxnLst>
              <a:rect l="0" t="0" r="r" b="b"/>
              <a:pathLst>
                <a:path w="10793" h="4871">
                  <a:moveTo>
                    <a:pt x="0" y="2298"/>
                  </a:moveTo>
                  <a:lnTo>
                    <a:pt x="5405" y="0"/>
                  </a:lnTo>
                  <a:lnTo>
                    <a:pt x="10793" y="2298"/>
                  </a:lnTo>
                  <a:lnTo>
                    <a:pt x="5405" y="4871"/>
                  </a:lnTo>
                  <a:lnTo>
                    <a:pt x="0" y="2298"/>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80"/>
            <p:cNvSpPr>
              <a:spLocks/>
            </p:cNvSpPr>
            <p:nvPr/>
          </p:nvSpPr>
          <p:spPr bwMode="auto">
            <a:xfrm>
              <a:off x="5691188" y="2062074"/>
              <a:ext cx="1001713" cy="1738313"/>
            </a:xfrm>
            <a:custGeom>
              <a:avLst/>
              <a:gdLst>
                <a:gd name="T0" fmla="*/ 308 w 5049"/>
                <a:gd name="T1" fmla="*/ 2249 h 8756"/>
                <a:gd name="T2" fmla="*/ 0 w 5049"/>
                <a:gd name="T3" fmla="*/ 8756 h 8756"/>
                <a:gd name="T4" fmla="*/ 4579 w 5049"/>
                <a:gd name="T5" fmla="*/ 6215 h 8756"/>
                <a:gd name="T6" fmla="*/ 5049 w 5049"/>
                <a:gd name="T7" fmla="*/ 0 h 8756"/>
                <a:gd name="T8" fmla="*/ 308 w 5049"/>
                <a:gd name="T9" fmla="*/ 2249 h 8756"/>
              </a:gdLst>
              <a:ahLst/>
              <a:cxnLst>
                <a:cxn ang="0">
                  <a:pos x="T0" y="T1"/>
                </a:cxn>
                <a:cxn ang="0">
                  <a:pos x="T2" y="T3"/>
                </a:cxn>
                <a:cxn ang="0">
                  <a:pos x="T4" y="T5"/>
                </a:cxn>
                <a:cxn ang="0">
                  <a:pos x="T6" y="T7"/>
                </a:cxn>
                <a:cxn ang="0">
                  <a:pos x="T8" y="T9"/>
                </a:cxn>
              </a:cxnLst>
              <a:rect l="0" t="0" r="r" b="b"/>
              <a:pathLst>
                <a:path w="5049" h="8756">
                  <a:moveTo>
                    <a:pt x="308" y="2249"/>
                  </a:moveTo>
                  <a:lnTo>
                    <a:pt x="0" y="8756"/>
                  </a:lnTo>
                  <a:lnTo>
                    <a:pt x="4579" y="6215"/>
                  </a:lnTo>
                  <a:lnTo>
                    <a:pt x="5049" y="0"/>
                  </a:lnTo>
                  <a:lnTo>
                    <a:pt x="308" y="2249"/>
                  </a:lnTo>
                  <a:close/>
                </a:path>
              </a:pathLst>
            </a:custGeom>
            <a:solidFill>
              <a:srgbClr val="C13018"/>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9922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6"/>
          <p:cNvGrpSpPr/>
          <p:nvPr/>
        </p:nvGrpSpPr>
        <p:grpSpPr>
          <a:xfrm>
            <a:off x="4722720" y="1461524"/>
            <a:ext cx="7196685" cy="3409479"/>
            <a:chOff x="1341098" y="1672192"/>
            <a:chExt cx="3117334" cy="1878040"/>
          </a:xfrm>
        </p:grpSpPr>
        <p:sp>
          <p:nvSpPr>
            <p:cNvPr id="31" name="Cube 30"/>
            <p:cNvSpPr/>
            <p:nvPr/>
          </p:nvSpPr>
          <p:spPr>
            <a:xfrm>
              <a:off x="4076816" y="1672192"/>
              <a:ext cx="138861" cy="173585"/>
            </a:xfrm>
            <a:prstGeom prst="cube">
              <a:avLst/>
            </a:prstGeom>
            <a:solidFill>
              <a:srgbClr val="EBCB3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32" name="TextBox 57"/>
            <p:cNvSpPr txBox="1"/>
            <p:nvPr/>
          </p:nvSpPr>
          <p:spPr>
            <a:xfrm>
              <a:off x="1341098" y="1973582"/>
              <a:ext cx="3117334" cy="1576650"/>
            </a:xfrm>
            <a:prstGeom prst="rect">
              <a:avLst/>
            </a:prstGeom>
            <a:noFill/>
          </p:spPr>
          <p:txBody>
            <a:bodyPr wrap="square" rtlCol="0">
              <a:spAutoFit/>
            </a:bodyPr>
            <a:lstStyle/>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يتأثر شباب اليوم بالتحوّلات الكبرى بطريقة تفاعليّة وتعدد المسارات على الفرد</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التنشئة الاجتماعية تتم من خلال </a:t>
              </a:r>
              <a:r>
                <a:rPr lang="ar-MA" sz="2000" b="1" dirty="0" err="1">
                  <a:solidFill>
                    <a:schemeClr val="tx1">
                      <a:lumMod val="75000"/>
                      <a:lumOff val="25000"/>
                    </a:schemeClr>
                  </a:solidFill>
                  <a:cs typeface="+mj-cs"/>
                </a:rPr>
                <a:t>قنواة</a:t>
              </a:r>
              <a:r>
                <a:rPr lang="ar-MA" sz="2000" b="1" dirty="0">
                  <a:solidFill>
                    <a:schemeClr val="tx1">
                      <a:lumMod val="75000"/>
                      <a:lumOff val="25000"/>
                    </a:schemeClr>
                  </a:solidFill>
                  <a:cs typeface="+mj-cs"/>
                </a:rPr>
                <a:t> متعددة (العولمة، تراجع السلطة العائلية التقليدية، الحرّية المكتسبة على صعيد العالم الافتراضيّ وامتدادها في الواقع، الخوف </a:t>
              </a:r>
              <a:r>
                <a:rPr lang="ar-MA" sz="2000" b="1" dirty="0" err="1">
                  <a:solidFill>
                    <a:schemeClr val="tx1">
                      <a:lumMod val="75000"/>
                      <a:lumOff val="25000"/>
                    </a:schemeClr>
                  </a:solidFill>
                  <a:cs typeface="+mj-cs"/>
                </a:rPr>
                <a:t>والايقين</a:t>
              </a:r>
              <a:r>
                <a:rPr lang="ar-MA" sz="2000" b="1" dirty="0">
                  <a:solidFill>
                    <a:schemeClr val="tx1">
                      <a:lumMod val="75000"/>
                      <a:lumOff val="25000"/>
                    </a:schemeClr>
                  </a:solidFill>
                  <a:cs typeface="+mj-cs"/>
                </a:rPr>
                <a:t>، والتقهقر الاجتماعي...</a:t>
              </a:r>
            </a:p>
            <a:p>
              <a:pPr marL="285750" indent="-285750" algn="just" rtl="1">
                <a:lnSpc>
                  <a:spcPct val="150000"/>
                </a:lnSpc>
                <a:buClr>
                  <a:schemeClr val="accent1">
                    <a:lumMod val="50000"/>
                  </a:schemeClr>
                </a:buClr>
                <a:buFont typeface="Wingdings" panose="05000000000000000000" pitchFamily="2" charset="2"/>
                <a:buChar char="§"/>
              </a:pPr>
              <a:r>
                <a:rPr lang="ar-MA" sz="2000" b="1" dirty="0">
                  <a:solidFill>
                    <a:schemeClr val="tx1">
                      <a:lumMod val="75000"/>
                      <a:lumOff val="25000"/>
                    </a:schemeClr>
                  </a:solidFill>
                  <a:cs typeface="+mj-cs"/>
                </a:rPr>
                <a:t>تعدد الإمكانيات والاختيارات انطلاقا من معايير واتجاهات خاصة بهم ( التطرف، التمرد، المغامرة، النشاط الاحتجاجي، الانخراط في المجتمع المدني أو عالم الشغل)</a:t>
              </a:r>
            </a:p>
          </p:txBody>
        </p:sp>
      </p:grpSp>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5</a:t>
            </a:r>
          </a:p>
        </p:txBody>
      </p:sp>
      <p:sp>
        <p:nvSpPr>
          <p:cNvPr id="38" name="Titre 1"/>
          <p:cNvSpPr txBox="1">
            <a:spLocks/>
          </p:cNvSpPr>
          <p:nvPr/>
        </p:nvSpPr>
        <p:spPr>
          <a:xfrm>
            <a:off x="2639550" y="214839"/>
            <a:ext cx="7972105" cy="673100"/>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90000"/>
              </a:lnSpc>
              <a:spcBef>
                <a:spcPts val="0"/>
              </a:spcBef>
              <a:spcAft>
                <a:spcPts val="0"/>
              </a:spcAft>
              <a:buNone/>
              <a:tabLst/>
              <a:defRPr lang="fr-FR" sz="3200" b="1" i="0" u="none" strike="noStrike" kern="1200" cap="all" spc="0" baseline="0">
                <a:solidFill>
                  <a:schemeClr val="bg1"/>
                </a:solidFill>
                <a:effectLst>
                  <a:outerShdw dist="25396" dir="18900000">
                    <a:srgbClr val="FFFFFF"/>
                  </a:outerShdw>
                </a:effectLst>
                <a:uFillTx/>
                <a:latin typeface="Cambria"/>
                <a:ea typeface=""/>
                <a:cs typeface=""/>
              </a:defRPr>
            </a:lvl1pPr>
          </a:lstStyle>
          <a:p>
            <a:pPr algn="ctr" rtl="1">
              <a:lnSpc>
                <a:spcPct val="150000"/>
              </a:lnSpc>
              <a:buClr>
                <a:srgbClr val="A85229"/>
              </a:buClr>
              <a:buSzPct val="100000"/>
            </a:pPr>
            <a:r>
              <a:rPr lang="ar-MA" dirty="0">
                <a:cs typeface="Tahoma" pitchFamily="34"/>
              </a:rPr>
              <a:t>مقدمة في التحولات المجتمعية والشباب </a:t>
            </a:r>
          </a:p>
        </p:txBody>
      </p:sp>
      <p:sp>
        <p:nvSpPr>
          <p:cNvPr id="2" name="Rectangle 1"/>
          <p:cNvSpPr/>
          <p:nvPr/>
        </p:nvSpPr>
        <p:spPr>
          <a:xfrm>
            <a:off x="9544276" y="1297710"/>
            <a:ext cx="1314784" cy="584775"/>
          </a:xfrm>
          <a:prstGeom prst="rect">
            <a:avLst/>
          </a:prstGeom>
        </p:spPr>
        <p:txBody>
          <a:bodyPr wrap="none">
            <a:spAutoFit/>
          </a:bodyPr>
          <a:lstStyle/>
          <a:p>
            <a:r>
              <a:rPr lang="ar-MA" sz="3200" b="1" cap="all" dirty="0">
                <a:solidFill>
                  <a:srgbClr val="EBCB38"/>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خاتمة</a:t>
            </a:r>
            <a:endParaRPr lang="fr-FR" sz="3200" b="1" cap="all" dirty="0">
              <a:solidFill>
                <a:srgbClr val="EBCB38"/>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grpSp>
        <p:nvGrpSpPr>
          <p:cNvPr id="91" name="Group 55"/>
          <p:cNvGrpSpPr/>
          <p:nvPr/>
        </p:nvGrpSpPr>
        <p:grpSpPr>
          <a:xfrm>
            <a:off x="236280" y="936087"/>
            <a:ext cx="3770256" cy="4108287"/>
            <a:chOff x="2451100" y="1263561"/>
            <a:chExt cx="4241801" cy="4508501"/>
          </a:xfrm>
        </p:grpSpPr>
        <p:sp>
          <p:nvSpPr>
            <p:cNvPr id="92" name="Freeform 56"/>
            <p:cNvSpPr>
              <a:spLocks/>
            </p:cNvSpPr>
            <p:nvPr/>
          </p:nvSpPr>
          <p:spPr bwMode="auto">
            <a:xfrm>
              <a:off x="5219700" y="3228886"/>
              <a:ext cx="1366838" cy="1865313"/>
            </a:xfrm>
            <a:custGeom>
              <a:avLst/>
              <a:gdLst>
                <a:gd name="connsiteX0" fmla="*/ 1007071 w 1366838"/>
                <a:gd name="connsiteY0" fmla="*/ 0 h 1865313"/>
                <a:gd name="connsiteX1" fmla="*/ 1366170 w 1366838"/>
                <a:gd name="connsiteY1" fmla="*/ 195637 h 1865313"/>
                <a:gd name="connsiteX2" fmla="*/ 1366838 w 1366838"/>
                <a:gd name="connsiteY2" fmla="*/ 195263 h 1865313"/>
                <a:gd name="connsiteX3" fmla="*/ 1366785 w 1366838"/>
                <a:gd name="connsiteY3" fmla="*/ 195972 h 1865313"/>
                <a:gd name="connsiteX4" fmla="*/ 1366838 w 1366838"/>
                <a:gd name="connsiteY4" fmla="*/ 196001 h 1865313"/>
                <a:gd name="connsiteX5" fmla="*/ 1366781 w 1366838"/>
                <a:gd name="connsiteY5" fmla="*/ 196033 h 1865313"/>
                <a:gd name="connsiteX6" fmla="*/ 1283401 w 1366838"/>
                <a:gd name="connsiteY6" fmla="*/ 1319545 h 1865313"/>
                <a:gd name="connsiteX7" fmla="*/ 420688 w 1366838"/>
                <a:gd name="connsiteY7" fmla="*/ 1865313 h 1865313"/>
                <a:gd name="connsiteX8" fmla="*/ 472019 w 1366838"/>
                <a:gd name="connsiteY8" fmla="*/ 696377 h 1865313"/>
                <a:gd name="connsiteX9" fmla="*/ 572829 w 1366838"/>
                <a:gd name="connsiteY9" fmla="*/ 639922 h 1865313"/>
                <a:gd name="connsiteX10" fmla="*/ 471462 w 1366838"/>
                <a:gd name="connsiteY10" fmla="*/ 696595 h 1865313"/>
                <a:gd name="connsiteX11" fmla="*/ 420136 w 1366838"/>
                <a:gd name="connsiteY11" fmla="*/ 1865313 h 1865313"/>
                <a:gd name="connsiteX12" fmla="*/ 333888 w 1366838"/>
                <a:gd name="connsiteY12" fmla="*/ 1824020 h 1865313"/>
                <a:gd name="connsiteX13" fmla="*/ 189745 w 1366838"/>
                <a:gd name="connsiteY13" fmla="*/ 856407 h 1865313"/>
                <a:gd name="connsiteX14" fmla="*/ 38464 w 1366838"/>
                <a:gd name="connsiteY14" fmla="*/ 776202 h 1865313"/>
                <a:gd name="connsiteX15" fmla="*/ 0 w 1366838"/>
                <a:gd name="connsiteY15" fmla="*/ 570728 h 1865313"/>
                <a:gd name="connsiteX16" fmla="*/ 137798 w 1366838"/>
                <a:gd name="connsiteY16" fmla="*/ 522288 h 1865313"/>
                <a:gd name="connsiteX17" fmla="*/ 352969 w 1366838"/>
                <a:gd name="connsiteY17" fmla="*/ 634300 h 1865313"/>
                <a:gd name="connsiteX18" fmla="*/ 252413 w 1366838"/>
                <a:gd name="connsiteY18" fmla="*/ 295588 h 1865313"/>
                <a:gd name="connsiteX0" fmla="*/ 1007071 w 1366838"/>
                <a:gd name="connsiteY0" fmla="*/ 0 h 1865313"/>
                <a:gd name="connsiteX1" fmla="*/ 1366170 w 1366838"/>
                <a:gd name="connsiteY1" fmla="*/ 195637 h 1865313"/>
                <a:gd name="connsiteX2" fmla="*/ 1366838 w 1366838"/>
                <a:gd name="connsiteY2" fmla="*/ 195263 h 1865313"/>
                <a:gd name="connsiteX3" fmla="*/ 1366785 w 1366838"/>
                <a:gd name="connsiteY3" fmla="*/ 195972 h 1865313"/>
                <a:gd name="connsiteX4" fmla="*/ 1366838 w 1366838"/>
                <a:gd name="connsiteY4" fmla="*/ 196001 h 1865313"/>
                <a:gd name="connsiteX5" fmla="*/ 1366781 w 1366838"/>
                <a:gd name="connsiteY5" fmla="*/ 196033 h 1865313"/>
                <a:gd name="connsiteX6" fmla="*/ 1283401 w 1366838"/>
                <a:gd name="connsiteY6" fmla="*/ 1319545 h 1865313"/>
                <a:gd name="connsiteX7" fmla="*/ 420688 w 1366838"/>
                <a:gd name="connsiteY7" fmla="*/ 1865313 h 1865313"/>
                <a:gd name="connsiteX8" fmla="*/ 472019 w 1366838"/>
                <a:gd name="connsiteY8" fmla="*/ 696377 h 1865313"/>
                <a:gd name="connsiteX9" fmla="*/ 471462 w 1366838"/>
                <a:gd name="connsiteY9" fmla="*/ 696595 h 1865313"/>
                <a:gd name="connsiteX10" fmla="*/ 420136 w 1366838"/>
                <a:gd name="connsiteY10" fmla="*/ 1865313 h 1865313"/>
                <a:gd name="connsiteX11" fmla="*/ 333888 w 1366838"/>
                <a:gd name="connsiteY11" fmla="*/ 1824020 h 1865313"/>
                <a:gd name="connsiteX12" fmla="*/ 189745 w 1366838"/>
                <a:gd name="connsiteY12" fmla="*/ 856407 h 1865313"/>
                <a:gd name="connsiteX13" fmla="*/ 38464 w 1366838"/>
                <a:gd name="connsiteY13" fmla="*/ 776202 h 1865313"/>
                <a:gd name="connsiteX14" fmla="*/ 0 w 1366838"/>
                <a:gd name="connsiteY14" fmla="*/ 570728 h 1865313"/>
                <a:gd name="connsiteX15" fmla="*/ 137798 w 1366838"/>
                <a:gd name="connsiteY15" fmla="*/ 522288 h 1865313"/>
                <a:gd name="connsiteX16" fmla="*/ 352969 w 1366838"/>
                <a:gd name="connsiteY16" fmla="*/ 634300 h 1865313"/>
                <a:gd name="connsiteX17" fmla="*/ 252413 w 1366838"/>
                <a:gd name="connsiteY17" fmla="*/ 295588 h 1865313"/>
                <a:gd name="connsiteX18" fmla="*/ 1007071 w 1366838"/>
                <a:gd name="connsiteY18" fmla="*/ 0 h 1865313"/>
                <a:gd name="connsiteX0" fmla="*/ 1007071 w 1366838"/>
                <a:gd name="connsiteY0" fmla="*/ 0 h 1865313"/>
                <a:gd name="connsiteX1" fmla="*/ 1366170 w 1366838"/>
                <a:gd name="connsiteY1" fmla="*/ 195637 h 1865313"/>
                <a:gd name="connsiteX2" fmla="*/ 1366838 w 1366838"/>
                <a:gd name="connsiteY2" fmla="*/ 195263 h 1865313"/>
                <a:gd name="connsiteX3" fmla="*/ 1366785 w 1366838"/>
                <a:gd name="connsiteY3" fmla="*/ 195972 h 1865313"/>
                <a:gd name="connsiteX4" fmla="*/ 1366838 w 1366838"/>
                <a:gd name="connsiteY4" fmla="*/ 196001 h 1865313"/>
                <a:gd name="connsiteX5" fmla="*/ 1366781 w 1366838"/>
                <a:gd name="connsiteY5" fmla="*/ 196033 h 1865313"/>
                <a:gd name="connsiteX6" fmla="*/ 1283401 w 1366838"/>
                <a:gd name="connsiteY6" fmla="*/ 1319545 h 1865313"/>
                <a:gd name="connsiteX7" fmla="*/ 420688 w 1366838"/>
                <a:gd name="connsiteY7" fmla="*/ 1865313 h 1865313"/>
                <a:gd name="connsiteX8" fmla="*/ 472019 w 1366838"/>
                <a:gd name="connsiteY8" fmla="*/ 696377 h 1865313"/>
                <a:gd name="connsiteX9" fmla="*/ 420136 w 1366838"/>
                <a:gd name="connsiteY9" fmla="*/ 1865313 h 1865313"/>
                <a:gd name="connsiteX10" fmla="*/ 333888 w 1366838"/>
                <a:gd name="connsiteY10" fmla="*/ 1824020 h 1865313"/>
                <a:gd name="connsiteX11" fmla="*/ 189745 w 1366838"/>
                <a:gd name="connsiteY11" fmla="*/ 856407 h 1865313"/>
                <a:gd name="connsiteX12" fmla="*/ 38464 w 1366838"/>
                <a:gd name="connsiteY12" fmla="*/ 776202 h 1865313"/>
                <a:gd name="connsiteX13" fmla="*/ 0 w 1366838"/>
                <a:gd name="connsiteY13" fmla="*/ 570728 h 1865313"/>
                <a:gd name="connsiteX14" fmla="*/ 137798 w 1366838"/>
                <a:gd name="connsiteY14" fmla="*/ 522288 h 1865313"/>
                <a:gd name="connsiteX15" fmla="*/ 352969 w 1366838"/>
                <a:gd name="connsiteY15" fmla="*/ 634300 h 1865313"/>
                <a:gd name="connsiteX16" fmla="*/ 252413 w 1366838"/>
                <a:gd name="connsiteY16" fmla="*/ 295588 h 1865313"/>
                <a:gd name="connsiteX17" fmla="*/ 1007071 w 1366838"/>
                <a:gd name="connsiteY17" fmla="*/ 0 h 1865313"/>
                <a:gd name="connsiteX0" fmla="*/ 1007071 w 1366838"/>
                <a:gd name="connsiteY0" fmla="*/ 0 h 1865313"/>
                <a:gd name="connsiteX1" fmla="*/ 1366170 w 1366838"/>
                <a:gd name="connsiteY1" fmla="*/ 195637 h 1865313"/>
                <a:gd name="connsiteX2" fmla="*/ 1366838 w 1366838"/>
                <a:gd name="connsiteY2" fmla="*/ 195263 h 1865313"/>
                <a:gd name="connsiteX3" fmla="*/ 1366785 w 1366838"/>
                <a:gd name="connsiteY3" fmla="*/ 195972 h 1865313"/>
                <a:gd name="connsiteX4" fmla="*/ 1366838 w 1366838"/>
                <a:gd name="connsiteY4" fmla="*/ 196001 h 1865313"/>
                <a:gd name="connsiteX5" fmla="*/ 1366781 w 1366838"/>
                <a:gd name="connsiteY5" fmla="*/ 196033 h 1865313"/>
                <a:gd name="connsiteX6" fmla="*/ 1283401 w 1366838"/>
                <a:gd name="connsiteY6" fmla="*/ 1319545 h 1865313"/>
                <a:gd name="connsiteX7" fmla="*/ 420688 w 1366838"/>
                <a:gd name="connsiteY7" fmla="*/ 1865313 h 1865313"/>
                <a:gd name="connsiteX8" fmla="*/ 420136 w 1366838"/>
                <a:gd name="connsiteY8" fmla="*/ 1865313 h 1865313"/>
                <a:gd name="connsiteX9" fmla="*/ 333888 w 1366838"/>
                <a:gd name="connsiteY9" fmla="*/ 1824020 h 1865313"/>
                <a:gd name="connsiteX10" fmla="*/ 189745 w 1366838"/>
                <a:gd name="connsiteY10" fmla="*/ 856407 h 1865313"/>
                <a:gd name="connsiteX11" fmla="*/ 38464 w 1366838"/>
                <a:gd name="connsiteY11" fmla="*/ 776202 h 1865313"/>
                <a:gd name="connsiteX12" fmla="*/ 0 w 1366838"/>
                <a:gd name="connsiteY12" fmla="*/ 570728 h 1865313"/>
                <a:gd name="connsiteX13" fmla="*/ 137798 w 1366838"/>
                <a:gd name="connsiteY13" fmla="*/ 522288 h 1865313"/>
                <a:gd name="connsiteX14" fmla="*/ 352969 w 1366838"/>
                <a:gd name="connsiteY14" fmla="*/ 634300 h 1865313"/>
                <a:gd name="connsiteX15" fmla="*/ 252413 w 1366838"/>
                <a:gd name="connsiteY15" fmla="*/ 295588 h 1865313"/>
                <a:gd name="connsiteX16" fmla="*/ 1007071 w 1366838"/>
                <a:gd name="connsiteY16" fmla="*/ 0 h 186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838" h="1865313">
                  <a:moveTo>
                    <a:pt x="1007071" y="0"/>
                  </a:moveTo>
                  <a:lnTo>
                    <a:pt x="1366170" y="195637"/>
                  </a:lnTo>
                  <a:lnTo>
                    <a:pt x="1366838" y="195263"/>
                  </a:lnTo>
                  <a:cubicBezTo>
                    <a:pt x="1366820" y="195499"/>
                    <a:pt x="1366803" y="195736"/>
                    <a:pt x="1366785" y="195972"/>
                  </a:cubicBezTo>
                  <a:lnTo>
                    <a:pt x="1366838" y="196001"/>
                  </a:lnTo>
                  <a:cubicBezTo>
                    <a:pt x="1366819" y="196012"/>
                    <a:pt x="1366800" y="196022"/>
                    <a:pt x="1366781" y="196033"/>
                  </a:cubicBezTo>
                  <a:lnTo>
                    <a:pt x="1283401" y="1319545"/>
                  </a:lnTo>
                  <a:lnTo>
                    <a:pt x="420688" y="1865313"/>
                  </a:lnTo>
                  <a:lnTo>
                    <a:pt x="420136" y="1865313"/>
                  </a:lnTo>
                  <a:lnTo>
                    <a:pt x="333888" y="1824020"/>
                  </a:lnTo>
                  <a:lnTo>
                    <a:pt x="189745" y="856407"/>
                  </a:lnTo>
                  <a:lnTo>
                    <a:pt x="38464" y="776202"/>
                  </a:lnTo>
                  <a:lnTo>
                    <a:pt x="0" y="570728"/>
                  </a:lnTo>
                  <a:lnTo>
                    <a:pt x="137798" y="522288"/>
                  </a:lnTo>
                  <a:lnTo>
                    <a:pt x="352969" y="634300"/>
                  </a:lnTo>
                  <a:lnTo>
                    <a:pt x="252413" y="295588"/>
                  </a:lnTo>
                  <a:lnTo>
                    <a:pt x="1007071" y="0"/>
                  </a:lnTo>
                  <a:close/>
                </a:path>
              </a:pathLst>
            </a:custGeom>
            <a:solidFill>
              <a:srgbClr val="EBCB38"/>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3" name="Freeform 57"/>
            <p:cNvSpPr>
              <a:spLocks/>
            </p:cNvSpPr>
            <p:nvPr/>
          </p:nvSpPr>
          <p:spPr bwMode="auto">
            <a:xfrm>
              <a:off x="5472113" y="3228886"/>
              <a:ext cx="1114425" cy="696913"/>
            </a:xfrm>
            <a:custGeom>
              <a:avLst/>
              <a:gdLst>
                <a:gd name="T0" fmla="*/ 5616 w 5616"/>
                <a:gd name="T1" fmla="*/ 988 h 3513"/>
                <a:gd name="T2" fmla="*/ 3803 w 5616"/>
                <a:gd name="T3" fmla="*/ 0 h 3513"/>
                <a:gd name="T4" fmla="*/ 0 w 5616"/>
                <a:gd name="T5" fmla="*/ 1490 h 3513"/>
                <a:gd name="T6" fmla="*/ 509 w 5616"/>
                <a:gd name="T7" fmla="*/ 3205 h 3513"/>
                <a:gd name="T8" fmla="*/ 1101 w 5616"/>
                <a:gd name="T9" fmla="*/ 3513 h 3513"/>
                <a:gd name="T10" fmla="*/ 5616 w 5616"/>
                <a:gd name="T11" fmla="*/ 988 h 3513"/>
              </a:gdLst>
              <a:ahLst/>
              <a:cxnLst>
                <a:cxn ang="0">
                  <a:pos x="T0" y="T1"/>
                </a:cxn>
                <a:cxn ang="0">
                  <a:pos x="T2" y="T3"/>
                </a:cxn>
                <a:cxn ang="0">
                  <a:pos x="T4" y="T5"/>
                </a:cxn>
                <a:cxn ang="0">
                  <a:pos x="T6" y="T7"/>
                </a:cxn>
                <a:cxn ang="0">
                  <a:pos x="T8" y="T9"/>
                </a:cxn>
                <a:cxn ang="0">
                  <a:pos x="T10" y="T11"/>
                </a:cxn>
              </a:cxnLst>
              <a:rect l="0" t="0" r="r" b="b"/>
              <a:pathLst>
                <a:path w="5616" h="3513">
                  <a:moveTo>
                    <a:pt x="5616" y="988"/>
                  </a:moveTo>
                  <a:lnTo>
                    <a:pt x="3803" y="0"/>
                  </a:lnTo>
                  <a:lnTo>
                    <a:pt x="0" y="1490"/>
                  </a:lnTo>
                  <a:lnTo>
                    <a:pt x="509" y="3205"/>
                  </a:lnTo>
                  <a:lnTo>
                    <a:pt x="1101" y="3513"/>
                  </a:lnTo>
                  <a:lnTo>
                    <a:pt x="5616" y="988"/>
                  </a:lnTo>
                  <a:close/>
                </a:path>
              </a:pathLst>
            </a:custGeom>
            <a:solidFill>
              <a:srgbClr val="F2E49C">
                <a:alpha val="6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58"/>
            <p:cNvSpPr>
              <a:spLocks/>
            </p:cNvSpPr>
            <p:nvPr/>
          </p:nvSpPr>
          <p:spPr bwMode="auto">
            <a:xfrm>
              <a:off x="5219700" y="3751174"/>
              <a:ext cx="471488" cy="1343025"/>
            </a:xfrm>
            <a:custGeom>
              <a:avLst/>
              <a:gdLst>
                <a:gd name="T0" fmla="*/ 2378 w 2378"/>
                <a:gd name="T1" fmla="*/ 875 h 6765"/>
                <a:gd name="T2" fmla="*/ 695 w 2378"/>
                <a:gd name="T3" fmla="*/ 0 h 6765"/>
                <a:gd name="T4" fmla="*/ 0 w 2378"/>
                <a:gd name="T5" fmla="*/ 244 h 6765"/>
                <a:gd name="T6" fmla="*/ 194 w 2378"/>
                <a:gd name="T7" fmla="*/ 1279 h 6765"/>
                <a:gd name="T8" fmla="*/ 957 w 2378"/>
                <a:gd name="T9" fmla="*/ 1683 h 6765"/>
                <a:gd name="T10" fmla="*/ 1684 w 2378"/>
                <a:gd name="T11" fmla="*/ 6557 h 6765"/>
                <a:gd name="T12" fmla="*/ 2119 w 2378"/>
                <a:gd name="T13" fmla="*/ 6765 h 6765"/>
                <a:gd name="T14" fmla="*/ 2378 w 2378"/>
                <a:gd name="T15" fmla="*/ 875 h 67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8" h="6765">
                  <a:moveTo>
                    <a:pt x="2378" y="875"/>
                  </a:moveTo>
                  <a:lnTo>
                    <a:pt x="695" y="0"/>
                  </a:lnTo>
                  <a:lnTo>
                    <a:pt x="0" y="244"/>
                  </a:lnTo>
                  <a:lnTo>
                    <a:pt x="194" y="1279"/>
                  </a:lnTo>
                  <a:lnTo>
                    <a:pt x="957" y="1683"/>
                  </a:lnTo>
                  <a:lnTo>
                    <a:pt x="1684" y="6557"/>
                  </a:lnTo>
                  <a:lnTo>
                    <a:pt x="2119" y="6765"/>
                  </a:lnTo>
                  <a:lnTo>
                    <a:pt x="2378" y="875"/>
                  </a:lnTo>
                  <a:close/>
                </a:path>
              </a:pathLst>
            </a:custGeom>
            <a:solidFill>
              <a:srgbClr val="B29412"/>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59"/>
            <p:cNvSpPr>
              <a:spLocks/>
            </p:cNvSpPr>
            <p:nvPr/>
          </p:nvSpPr>
          <p:spPr bwMode="auto">
            <a:xfrm>
              <a:off x="5640388" y="3424149"/>
              <a:ext cx="946150" cy="1670050"/>
            </a:xfrm>
            <a:custGeom>
              <a:avLst/>
              <a:gdLst>
                <a:gd name="T0" fmla="*/ 0 w 4774"/>
                <a:gd name="T1" fmla="*/ 8415 h 8415"/>
                <a:gd name="T2" fmla="*/ 259 w 4774"/>
                <a:gd name="T3" fmla="*/ 2525 h 8415"/>
                <a:gd name="T4" fmla="*/ 4774 w 4774"/>
                <a:gd name="T5" fmla="*/ 0 h 8415"/>
                <a:gd name="T6" fmla="*/ 4353 w 4774"/>
                <a:gd name="T7" fmla="*/ 5665 h 8415"/>
                <a:gd name="T8" fmla="*/ 0 w 4774"/>
                <a:gd name="T9" fmla="*/ 8415 h 8415"/>
              </a:gdLst>
              <a:ahLst/>
              <a:cxnLst>
                <a:cxn ang="0">
                  <a:pos x="T0" y="T1"/>
                </a:cxn>
                <a:cxn ang="0">
                  <a:pos x="T2" y="T3"/>
                </a:cxn>
                <a:cxn ang="0">
                  <a:pos x="T4" y="T5"/>
                </a:cxn>
                <a:cxn ang="0">
                  <a:pos x="T6" y="T7"/>
                </a:cxn>
                <a:cxn ang="0">
                  <a:pos x="T8" y="T9"/>
                </a:cxn>
              </a:cxnLst>
              <a:rect l="0" t="0" r="r" b="b"/>
              <a:pathLst>
                <a:path w="4774" h="8415">
                  <a:moveTo>
                    <a:pt x="0" y="8415"/>
                  </a:moveTo>
                  <a:lnTo>
                    <a:pt x="259" y="2525"/>
                  </a:lnTo>
                  <a:lnTo>
                    <a:pt x="4774" y="0"/>
                  </a:lnTo>
                  <a:lnTo>
                    <a:pt x="4353" y="5665"/>
                  </a:lnTo>
                  <a:lnTo>
                    <a:pt x="0" y="8415"/>
                  </a:lnTo>
                  <a:close/>
                </a:path>
              </a:pathLst>
            </a:custGeom>
            <a:solidFill>
              <a:srgbClr val="EBCB38"/>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0"/>
            <p:cNvSpPr>
              <a:spLocks/>
            </p:cNvSpPr>
            <p:nvPr/>
          </p:nvSpPr>
          <p:spPr bwMode="auto">
            <a:xfrm>
              <a:off x="3459163" y="3771811"/>
              <a:ext cx="357188" cy="1322388"/>
            </a:xfrm>
            <a:custGeom>
              <a:avLst/>
              <a:gdLst>
                <a:gd name="T0" fmla="*/ 195 w 1797"/>
                <a:gd name="T1" fmla="*/ 6668 h 6668"/>
                <a:gd name="T2" fmla="*/ 1797 w 1797"/>
                <a:gd name="T3" fmla="*/ 5828 h 6668"/>
                <a:gd name="T4" fmla="*/ 1441 w 1797"/>
                <a:gd name="T5" fmla="*/ 0 h 6668"/>
                <a:gd name="T6" fmla="*/ 0 w 1797"/>
                <a:gd name="T7" fmla="*/ 811 h 6668"/>
                <a:gd name="T8" fmla="*/ 195 w 1797"/>
                <a:gd name="T9" fmla="*/ 6668 h 6668"/>
              </a:gdLst>
              <a:ahLst/>
              <a:cxnLst>
                <a:cxn ang="0">
                  <a:pos x="T0" y="T1"/>
                </a:cxn>
                <a:cxn ang="0">
                  <a:pos x="T2" y="T3"/>
                </a:cxn>
                <a:cxn ang="0">
                  <a:pos x="T4" y="T5"/>
                </a:cxn>
                <a:cxn ang="0">
                  <a:pos x="T6" y="T7"/>
                </a:cxn>
                <a:cxn ang="0">
                  <a:pos x="T8" y="T9"/>
                </a:cxn>
              </a:cxnLst>
              <a:rect l="0" t="0" r="r" b="b"/>
              <a:pathLst>
                <a:path w="1797" h="6668">
                  <a:moveTo>
                    <a:pt x="195" y="6668"/>
                  </a:moveTo>
                  <a:lnTo>
                    <a:pt x="1797" y="5828"/>
                  </a:lnTo>
                  <a:lnTo>
                    <a:pt x="1441" y="0"/>
                  </a:lnTo>
                  <a:lnTo>
                    <a:pt x="0" y="811"/>
                  </a:lnTo>
                  <a:lnTo>
                    <a:pt x="195" y="6668"/>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1"/>
            <p:cNvSpPr>
              <a:spLocks/>
            </p:cNvSpPr>
            <p:nvPr/>
          </p:nvSpPr>
          <p:spPr bwMode="auto">
            <a:xfrm>
              <a:off x="2560638" y="3238411"/>
              <a:ext cx="1011238" cy="693738"/>
            </a:xfrm>
            <a:custGeom>
              <a:avLst/>
              <a:gdLst>
                <a:gd name="T0" fmla="*/ 0 w 5097"/>
                <a:gd name="T1" fmla="*/ 939 h 3497"/>
                <a:gd name="T2" fmla="*/ 1747 w 5097"/>
                <a:gd name="T3" fmla="*/ 0 h 3497"/>
                <a:gd name="T4" fmla="*/ 4482 w 5097"/>
                <a:gd name="T5" fmla="*/ 2833 h 3497"/>
                <a:gd name="T6" fmla="*/ 5097 w 5097"/>
                <a:gd name="T7" fmla="*/ 2541 h 3497"/>
                <a:gd name="T8" fmla="*/ 5097 w 5097"/>
                <a:gd name="T9" fmla="*/ 3178 h 3497"/>
                <a:gd name="T10" fmla="*/ 4530 w 5097"/>
                <a:gd name="T11" fmla="*/ 3497 h 3497"/>
                <a:gd name="T12" fmla="*/ 0 w 5097"/>
                <a:gd name="T13" fmla="*/ 939 h 3497"/>
              </a:gdLst>
              <a:ahLst/>
              <a:cxnLst>
                <a:cxn ang="0">
                  <a:pos x="T0" y="T1"/>
                </a:cxn>
                <a:cxn ang="0">
                  <a:pos x="T2" y="T3"/>
                </a:cxn>
                <a:cxn ang="0">
                  <a:pos x="T4" y="T5"/>
                </a:cxn>
                <a:cxn ang="0">
                  <a:pos x="T6" y="T7"/>
                </a:cxn>
                <a:cxn ang="0">
                  <a:pos x="T8" y="T9"/>
                </a:cxn>
                <a:cxn ang="0">
                  <a:pos x="T10" y="T11"/>
                </a:cxn>
                <a:cxn ang="0">
                  <a:pos x="T12" y="T13"/>
                </a:cxn>
              </a:cxnLst>
              <a:rect l="0" t="0" r="r" b="b"/>
              <a:pathLst>
                <a:path w="5097" h="3497">
                  <a:moveTo>
                    <a:pt x="0" y="939"/>
                  </a:moveTo>
                  <a:lnTo>
                    <a:pt x="1747" y="0"/>
                  </a:lnTo>
                  <a:lnTo>
                    <a:pt x="4482" y="2833"/>
                  </a:lnTo>
                  <a:lnTo>
                    <a:pt x="5097" y="2541"/>
                  </a:lnTo>
                  <a:lnTo>
                    <a:pt x="5097" y="3178"/>
                  </a:lnTo>
                  <a:lnTo>
                    <a:pt x="4530" y="3497"/>
                  </a:lnTo>
                  <a:lnTo>
                    <a:pt x="0" y="939"/>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2"/>
            <p:cNvSpPr>
              <a:spLocks/>
            </p:cNvSpPr>
            <p:nvPr/>
          </p:nvSpPr>
          <p:spPr bwMode="auto">
            <a:xfrm>
              <a:off x="2560638" y="3424149"/>
              <a:ext cx="936625" cy="1670050"/>
            </a:xfrm>
            <a:custGeom>
              <a:avLst/>
              <a:gdLst>
                <a:gd name="T0" fmla="*/ 389 w 4725"/>
                <a:gd name="T1" fmla="*/ 5696 h 8415"/>
                <a:gd name="T2" fmla="*/ 4725 w 4725"/>
                <a:gd name="T3" fmla="*/ 8415 h 8415"/>
                <a:gd name="T4" fmla="*/ 4530 w 4725"/>
                <a:gd name="T5" fmla="*/ 2558 h 8415"/>
                <a:gd name="T6" fmla="*/ 0 w 4725"/>
                <a:gd name="T7" fmla="*/ 0 h 8415"/>
                <a:gd name="T8" fmla="*/ 389 w 4725"/>
                <a:gd name="T9" fmla="*/ 5696 h 8415"/>
              </a:gdLst>
              <a:ahLst/>
              <a:cxnLst>
                <a:cxn ang="0">
                  <a:pos x="T0" y="T1"/>
                </a:cxn>
                <a:cxn ang="0">
                  <a:pos x="T2" y="T3"/>
                </a:cxn>
                <a:cxn ang="0">
                  <a:pos x="T4" y="T5"/>
                </a:cxn>
                <a:cxn ang="0">
                  <a:pos x="T6" y="T7"/>
                </a:cxn>
                <a:cxn ang="0">
                  <a:pos x="T8" y="T9"/>
                </a:cxn>
              </a:cxnLst>
              <a:rect l="0" t="0" r="r" b="b"/>
              <a:pathLst>
                <a:path w="4725" h="8415">
                  <a:moveTo>
                    <a:pt x="389" y="5696"/>
                  </a:moveTo>
                  <a:lnTo>
                    <a:pt x="4725" y="8415"/>
                  </a:lnTo>
                  <a:lnTo>
                    <a:pt x="4530" y="2558"/>
                  </a:lnTo>
                  <a:lnTo>
                    <a:pt x="0" y="0"/>
                  </a:lnTo>
                  <a:lnTo>
                    <a:pt x="389" y="5696"/>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3"/>
            <p:cNvSpPr>
              <a:spLocks/>
            </p:cNvSpPr>
            <p:nvPr/>
          </p:nvSpPr>
          <p:spPr bwMode="auto">
            <a:xfrm>
              <a:off x="3546474" y="3838486"/>
              <a:ext cx="2044701" cy="1933576"/>
            </a:xfrm>
            <a:custGeom>
              <a:avLst/>
              <a:gdLst>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247157 w 2044701"/>
                <a:gd name="connsiteY6" fmla="*/ 0 h 1933576"/>
                <a:gd name="connsiteX7" fmla="*/ 1909617 w 2044701"/>
                <a:gd name="connsiteY7" fmla="*/ 72212 h 1933576"/>
                <a:gd name="connsiteX8" fmla="*/ 2044700 w 2044701"/>
                <a:gd name="connsiteY8" fmla="*/ 144423 h 1933576"/>
                <a:gd name="connsiteX9" fmla="*/ 1023937 w 2044701"/>
                <a:gd name="connsiteY9" fmla="*/ 719138 h 1933576"/>
                <a:gd name="connsiteX10" fmla="*/ 0 w 2044701"/>
                <a:gd name="connsiteY10" fmla="*/ 144423 h 1933576"/>
                <a:gd name="connsiteX0" fmla="*/ 0 w 2044701"/>
                <a:gd name="connsiteY0" fmla="*/ 144463 h 1933576"/>
                <a:gd name="connsiteX1" fmla="*/ 1023938 w 2044701"/>
                <a:gd name="connsiteY1" fmla="*/ 719401 h 1933576"/>
                <a:gd name="connsiteX2" fmla="*/ 2044701 w 2044701"/>
                <a:gd name="connsiteY2" fmla="*/ 144463 h 1933576"/>
                <a:gd name="connsiteX3" fmla="*/ 2002847 w 2044701"/>
                <a:gd name="connsiteY3" fmla="*/ 1316764 h 1933576"/>
                <a:gd name="connsiteX4" fmla="*/ 1023938 w 2044701"/>
                <a:gd name="connsiteY4" fmla="*/ 1933576 h 1933576"/>
                <a:gd name="connsiteX5" fmla="*/ 48202 w 2044701"/>
                <a:gd name="connsiteY5" fmla="*/ 1316764 h 1933576"/>
                <a:gd name="connsiteX6" fmla="*/ 0 w 2044701"/>
                <a:gd name="connsiteY6" fmla="*/ 144463 h 1933576"/>
                <a:gd name="connsiteX7" fmla="*/ 247157 w 2044701"/>
                <a:gd name="connsiteY7" fmla="*/ 0 h 1933576"/>
                <a:gd name="connsiteX8" fmla="*/ 1909617 w 2044701"/>
                <a:gd name="connsiteY8" fmla="*/ 72212 h 1933576"/>
                <a:gd name="connsiteX9" fmla="*/ 2044700 w 2044701"/>
                <a:gd name="connsiteY9" fmla="*/ 144423 h 1933576"/>
                <a:gd name="connsiteX10" fmla="*/ 0 w 2044701"/>
                <a:gd name="connsiteY10" fmla="*/ 144423 h 1933576"/>
                <a:gd name="connsiteX11" fmla="*/ 247157 w 2044701"/>
                <a:gd name="connsiteY11" fmla="*/ 0 h 1933576"/>
                <a:gd name="connsiteX0" fmla="*/ 0 w 2044701"/>
                <a:gd name="connsiteY0" fmla="*/ 144463 h 1933576"/>
                <a:gd name="connsiteX1" fmla="*/ 2044701 w 2044701"/>
                <a:gd name="connsiteY1" fmla="*/ 144463 h 1933576"/>
                <a:gd name="connsiteX2" fmla="*/ 2002847 w 2044701"/>
                <a:gd name="connsiteY2" fmla="*/ 1316764 h 1933576"/>
                <a:gd name="connsiteX3" fmla="*/ 1023938 w 2044701"/>
                <a:gd name="connsiteY3" fmla="*/ 1933576 h 1933576"/>
                <a:gd name="connsiteX4" fmla="*/ 48202 w 2044701"/>
                <a:gd name="connsiteY4" fmla="*/ 1316764 h 1933576"/>
                <a:gd name="connsiteX5" fmla="*/ 0 w 2044701"/>
                <a:gd name="connsiteY5" fmla="*/ 144463 h 1933576"/>
                <a:gd name="connsiteX6" fmla="*/ 247157 w 2044701"/>
                <a:gd name="connsiteY6" fmla="*/ 0 h 1933576"/>
                <a:gd name="connsiteX7" fmla="*/ 1909617 w 2044701"/>
                <a:gd name="connsiteY7" fmla="*/ 72212 h 1933576"/>
                <a:gd name="connsiteX8" fmla="*/ 2044700 w 2044701"/>
                <a:gd name="connsiteY8" fmla="*/ 144423 h 1933576"/>
                <a:gd name="connsiteX9" fmla="*/ 0 w 2044701"/>
                <a:gd name="connsiteY9" fmla="*/ 144423 h 1933576"/>
                <a:gd name="connsiteX10" fmla="*/ 247157 w 2044701"/>
                <a:gd name="connsiteY10" fmla="*/ 0 h 1933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01" h="1933576">
                  <a:moveTo>
                    <a:pt x="0" y="144463"/>
                  </a:moveTo>
                  <a:lnTo>
                    <a:pt x="2044701" y="144463"/>
                  </a:lnTo>
                  <a:lnTo>
                    <a:pt x="2002847" y="1316764"/>
                  </a:lnTo>
                  <a:lnTo>
                    <a:pt x="1023938" y="1933576"/>
                  </a:lnTo>
                  <a:lnTo>
                    <a:pt x="48202" y="1316764"/>
                  </a:lnTo>
                  <a:lnTo>
                    <a:pt x="0" y="144463"/>
                  </a:lnTo>
                  <a:close/>
                  <a:moveTo>
                    <a:pt x="247157" y="0"/>
                  </a:moveTo>
                  <a:lnTo>
                    <a:pt x="1909617" y="72212"/>
                  </a:lnTo>
                  <a:lnTo>
                    <a:pt x="2044700" y="144423"/>
                  </a:lnTo>
                  <a:lnTo>
                    <a:pt x="0" y="144423"/>
                  </a:lnTo>
                  <a:lnTo>
                    <a:pt x="247157" y="0"/>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64"/>
            <p:cNvSpPr>
              <a:spLocks/>
            </p:cNvSpPr>
            <p:nvPr/>
          </p:nvSpPr>
          <p:spPr bwMode="auto">
            <a:xfrm>
              <a:off x="4678363" y="1654086"/>
              <a:ext cx="2014538" cy="2146301"/>
            </a:xfrm>
            <a:custGeom>
              <a:avLst/>
              <a:gdLst>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73103 w 2014538"/>
                <a:gd name="connsiteY10" fmla="*/ 855473 h 2146301"/>
                <a:gd name="connsiteX11" fmla="*/ 1012043 w 2014538"/>
                <a:gd name="connsiteY11" fmla="*/ 2146301 h 2146301"/>
                <a:gd name="connsiteX12" fmla="*/ 851537 w 2014538"/>
                <a:gd name="connsiteY12" fmla="*/ 2078802 h 2146301"/>
                <a:gd name="connsiteX13" fmla="*/ 851537 w 2014538"/>
                <a:gd name="connsiteY13" fmla="*/ 929919 h 2146301"/>
                <a:gd name="connsiteX14" fmla="*/ 0 w 2014538"/>
                <a:gd name="connsiteY14" fmla="*/ 555892 h 2146301"/>
                <a:gd name="connsiteX15" fmla="*/ 0 w 2014538"/>
                <a:gd name="connsiteY15" fmla="*/ 408651 h 2146301"/>
                <a:gd name="connsiteX16" fmla="*/ 0 w 2014538"/>
                <a:gd name="connsiteY16" fmla="*/ 407988 h 2146301"/>
                <a:gd name="connsiteX17" fmla="*/ 784 w 2014538"/>
                <a:gd name="connsiteY17" fmla="*/ 408315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73560 w 2014538"/>
                <a:gd name="connsiteY9" fmla="*/ 855663 h 2146301"/>
                <a:gd name="connsiteX10" fmla="*/ 1012043 w 2014538"/>
                <a:gd name="connsiteY10" fmla="*/ 2146301 h 2146301"/>
                <a:gd name="connsiteX11" fmla="*/ 851537 w 2014538"/>
                <a:gd name="connsiteY11" fmla="*/ 2078802 h 2146301"/>
                <a:gd name="connsiteX12" fmla="*/ 851537 w 2014538"/>
                <a:gd name="connsiteY12" fmla="*/ 929919 h 2146301"/>
                <a:gd name="connsiteX13" fmla="*/ 0 w 2014538"/>
                <a:gd name="connsiteY13" fmla="*/ 555892 h 2146301"/>
                <a:gd name="connsiteX14" fmla="*/ 0 w 2014538"/>
                <a:gd name="connsiteY14" fmla="*/ 408651 h 2146301"/>
                <a:gd name="connsiteX15" fmla="*/ 0 w 2014538"/>
                <a:gd name="connsiteY15" fmla="*/ 407988 h 2146301"/>
                <a:gd name="connsiteX16" fmla="*/ 784 w 2014538"/>
                <a:gd name="connsiteY16" fmla="*/ 408315 h 2146301"/>
                <a:gd name="connsiteX17" fmla="*/ 951497 w 2014538"/>
                <a:gd name="connsiteY17"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73883 w 2014538"/>
                <a:gd name="connsiteY8" fmla="*/ 855510 h 2146301"/>
                <a:gd name="connsiteX9" fmla="*/ 1012043 w 2014538"/>
                <a:gd name="connsiteY9" fmla="*/ 2146301 h 2146301"/>
                <a:gd name="connsiteX10" fmla="*/ 851537 w 2014538"/>
                <a:gd name="connsiteY10" fmla="*/ 2078802 h 2146301"/>
                <a:gd name="connsiteX11" fmla="*/ 851537 w 2014538"/>
                <a:gd name="connsiteY11" fmla="*/ 929919 h 2146301"/>
                <a:gd name="connsiteX12" fmla="*/ 0 w 2014538"/>
                <a:gd name="connsiteY12" fmla="*/ 555892 h 2146301"/>
                <a:gd name="connsiteX13" fmla="*/ 0 w 2014538"/>
                <a:gd name="connsiteY13" fmla="*/ 408651 h 2146301"/>
                <a:gd name="connsiteX14" fmla="*/ 0 w 2014538"/>
                <a:gd name="connsiteY14" fmla="*/ 407988 h 2146301"/>
                <a:gd name="connsiteX15" fmla="*/ 784 w 2014538"/>
                <a:gd name="connsiteY15" fmla="*/ 408315 h 2146301"/>
                <a:gd name="connsiteX16" fmla="*/ 951497 w 2014538"/>
                <a:gd name="connsiteY16" fmla="*/ 0 h 2146301"/>
                <a:gd name="connsiteX0" fmla="*/ 951497 w 2014538"/>
                <a:gd name="connsiteY0" fmla="*/ 0 h 2146301"/>
                <a:gd name="connsiteX1" fmla="*/ 2013766 w 2014538"/>
                <a:gd name="connsiteY1" fmla="*/ 408355 h 2146301"/>
                <a:gd name="connsiteX2" fmla="*/ 2014538 w 2014538"/>
                <a:gd name="connsiteY2" fmla="*/ 407988 h 2146301"/>
                <a:gd name="connsiteX3" fmla="*/ 2014489 w 2014538"/>
                <a:gd name="connsiteY3" fmla="*/ 408633 h 2146301"/>
                <a:gd name="connsiteX4" fmla="*/ 2014538 w 2014538"/>
                <a:gd name="connsiteY4" fmla="*/ 408651 h 2146301"/>
                <a:gd name="connsiteX5" fmla="*/ 2014486 w 2014538"/>
                <a:gd name="connsiteY5" fmla="*/ 408676 h 2146301"/>
                <a:gd name="connsiteX6" fmla="*/ 1921291 w 2014538"/>
                <a:gd name="connsiteY6" fmla="*/ 1641841 h 2146301"/>
                <a:gd name="connsiteX7" fmla="*/ 1012825 w 2014538"/>
                <a:gd name="connsiteY7" fmla="*/ 2146301 h 2146301"/>
                <a:gd name="connsiteX8" fmla="*/ 1012043 w 2014538"/>
                <a:gd name="connsiteY8" fmla="*/ 2146301 h 2146301"/>
                <a:gd name="connsiteX9" fmla="*/ 851537 w 2014538"/>
                <a:gd name="connsiteY9" fmla="*/ 2078802 h 2146301"/>
                <a:gd name="connsiteX10" fmla="*/ 851537 w 2014538"/>
                <a:gd name="connsiteY10" fmla="*/ 929919 h 2146301"/>
                <a:gd name="connsiteX11" fmla="*/ 0 w 2014538"/>
                <a:gd name="connsiteY11" fmla="*/ 555892 h 2146301"/>
                <a:gd name="connsiteX12" fmla="*/ 0 w 2014538"/>
                <a:gd name="connsiteY12" fmla="*/ 408651 h 2146301"/>
                <a:gd name="connsiteX13" fmla="*/ 0 w 2014538"/>
                <a:gd name="connsiteY13" fmla="*/ 407988 h 2146301"/>
                <a:gd name="connsiteX14" fmla="*/ 784 w 2014538"/>
                <a:gd name="connsiteY14" fmla="*/ 408315 h 2146301"/>
                <a:gd name="connsiteX15" fmla="*/ 951497 w 2014538"/>
                <a:gd name="connsiteY15" fmla="*/ 0 h 214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4538" h="2146301">
                  <a:moveTo>
                    <a:pt x="951497" y="0"/>
                  </a:moveTo>
                  <a:lnTo>
                    <a:pt x="2013766" y="408355"/>
                  </a:lnTo>
                  <a:lnTo>
                    <a:pt x="2014538" y="407988"/>
                  </a:lnTo>
                  <a:cubicBezTo>
                    <a:pt x="2014522" y="408203"/>
                    <a:pt x="2014505" y="408418"/>
                    <a:pt x="2014489" y="408633"/>
                  </a:cubicBezTo>
                  <a:lnTo>
                    <a:pt x="2014538" y="408651"/>
                  </a:lnTo>
                  <a:cubicBezTo>
                    <a:pt x="2014521" y="408659"/>
                    <a:pt x="2014503" y="408668"/>
                    <a:pt x="2014486" y="408676"/>
                  </a:cubicBezTo>
                  <a:lnTo>
                    <a:pt x="1921291" y="1641841"/>
                  </a:lnTo>
                  <a:lnTo>
                    <a:pt x="1012825" y="2146301"/>
                  </a:lnTo>
                  <a:lnTo>
                    <a:pt x="1012043" y="2146301"/>
                  </a:lnTo>
                  <a:lnTo>
                    <a:pt x="851537" y="2078802"/>
                  </a:lnTo>
                  <a:lnTo>
                    <a:pt x="851537" y="929919"/>
                  </a:lnTo>
                  <a:lnTo>
                    <a:pt x="0" y="555892"/>
                  </a:lnTo>
                  <a:lnTo>
                    <a:pt x="0" y="408651"/>
                  </a:lnTo>
                  <a:lnTo>
                    <a:pt x="0" y="407988"/>
                  </a:lnTo>
                  <a:lnTo>
                    <a:pt x="784" y="408315"/>
                  </a:lnTo>
                  <a:lnTo>
                    <a:pt x="951497" y="0"/>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5"/>
            <p:cNvSpPr>
              <a:spLocks/>
            </p:cNvSpPr>
            <p:nvPr/>
          </p:nvSpPr>
          <p:spPr bwMode="auto">
            <a:xfrm>
              <a:off x="3629025" y="1614399"/>
              <a:ext cx="941388" cy="638175"/>
            </a:xfrm>
            <a:custGeom>
              <a:avLst/>
              <a:gdLst>
                <a:gd name="T0" fmla="*/ 0 w 4745"/>
                <a:gd name="T1" fmla="*/ 0 h 3216"/>
                <a:gd name="T2" fmla="*/ 0 w 4745"/>
                <a:gd name="T3" fmla="*/ 752 h 3216"/>
                <a:gd name="T4" fmla="*/ 3276 w 4745"/>
                <a:gd name="T5" fmla="*/ 2213 h 3216"/>
                <a:gd name="T6" fmla="*/ 3446 w 4745"/>
                <a:gd name="T7" fmla="*/ 3216 h 3216"/>
                <a:gd name="T8" fmla="*/ 4745 w 4745"/>
                <a:gd name="T9" fmla="*/ 2609 h 3216"/>
                <a:gd name="T10" fmla="*/ 4737 w 4745"/>
                <a:gd name="T11" fmla="*/ 2015 h 3216"/>
                <a:gd name="T12" fmla="*/ 0 w 4745"/>
                <a:gd name="T13" fmla="*/ 0 h 3216"/>
              </a:gdLst>
              <a:ahLst/>
              <a:cxnLst>
                <a:cxn ang="0">
                  <a:pos x="T0" y="T1"/>
                </a:cxn>
                <a:cxn ang="0">
                  <a:pos x="T2" y="T3"/>
                </a:cxn>
                <a:cxn ang="0">
                  <a:pos x="T4" y="T5"/>
                </a:cxn>
                <a:cxn ang="0">
                  <a:pos x="T6" y="T7"/>
                </a:cxn>
                <a:cxn ang="0">
                  <a:pos x="T8" y="T9"/>
                </a:cxn>
                <a:cxn ang="0">
                  <a:pos x="T10" y="T11"/>
                </a:cxn>
                <a:cxn ang="0">
                  <a:pos x="T12" y="T13"/>
                </a:cxn>
              </a:cxnLst>
              <a:rect l="0" t="0" r="r" b="b"/>
              <a:pathLst>
                <a:path w="4745" h="3216">
                  <a:moveTo>
                    <a:pt x="0" y="0"/>
                  </a:moveTo>
                  <a:lnTo>
                    <a:pt x="0" y="752"/>
                  </a:lnTo>
                  <a:lnTo>
                    <a:pt x="3276" y="2213"/>
                  </a:lnTo>
                  <a:lnTo>
                    <a:pt x="3446" y="3216"/>
                  </a:lnTo>
                  <a:lnTo>
                    <a:pt x="4745" y="2609"/>
                  </a:lnTo>
                  <a:lnTo>
                    <a:pt x="4737" y="2015"/>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6"/>
            <p:cNvSpPr>
              <a:spLocks/>
            </p:cNvSpPr>
            <p:nvPr/>
          </p:nvSpPr>
          <p:spPr bwMode="auto">
            <a:xfrm>
              <a:off x="3392488" y="2052549"/>
              <a:ext cx="1076325" cy="1747838"/>
            </a:xfrm>
            <a:custGeom>
              <a:avLst/>
              <a:gdLst>
                <a:gd name="T0" fmla="*/ 291 w 5429"/>
                <a:gd name="T1" fmla="*/ 8805 h 8805"/>
                <a:gd name="T2" fmla="*/ 1387 w 5429"/>
                <a:gd name="T3" fmla="*/ 8299 h 8805"/>
                <a:gd name="T4" fmla="*/ 1266 w 5429"/>
                <a:gd name="T5" fmla="*/ 3128 h 8805"/>
                <a:gd name="T6" fmla="*/ 5429 w 5429"/>
                <a:gd name="T7" fmla="*/ 724 h 8805"/>
                <a:gd name="T8" fmla="*/ 5429 w 5429"/>
                <a:gd name="T9" fmla="*/ 0 h 8805"/>
                <a:gd name="T10" fmla="*/ 0 w 5429"/>
                <a:gd name="T11" fmla="*/ 2282 h 8805"/>
                <a:gd name="T12" fmla="*/ 291 w 5429"/>
                <a:gd name="T13" fmla="*/ 8805 h 8805"/>
              </a:gdLst>
              <a:ahLst/>
              <a:cxnLst>
                <a:cxn ang="0">
                  <a:pos x="T0" y="T1"/>
                </a:cxn>
                <a:cxn ang="0">
                  <a:pos x="T2" y="T3"/>
                </a:cxn>
                <a:cxn ang="0">
                  <a:pos x="T4" y="T5"/>
                </a:cxn>
                <a:cxn ang="0">
                  <a:pos x="T6" y="T7"/>
                </a:cxn>
                <a:cxn ang="0">
                  <a:pos x="T8" y="T9"/>
                </a:cxn>
                <a:cxn ang="0">
                  <a:pos x="T10" y="T11"/>
                </a:cxn>
                <a:cxn ang="0">
                  <a:pos x="T12" y="T13"/>
                </a:cxn>
              </a:cxnLst>
              <a:rect l="0" t="0" r="r" b="b"/>
              <a:pathLst>
                <a:path w="5429" h="8805">
                  <a:moveTo>
                    <a:pt x="291" y="8805"/>
                  </a:moveTo>
                  <a:lnTo>
                    <a:pt x="1387" y="8299"/>
                  </a:lnTo>
                  <a:lnTo>
                    <a:pt x="1266" y="3128"/>
                  </a:lnTo>
                  <a:lnTo>
                    <a:pt x="5429" y="724"/>
                  </a:lnTo>
                  <a:lnTo>
                    <a:pt x="5429" y="0"/>
                  </a:lnTo>
                  <a:lnTo>
                    <a:pt x="0" y="2282"/>
                  </a:lnTo>
                  <a:lnTo>
                    <a:pt x="291" y="880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7"/>
            <p:cNvSpPr>
              <a:spLocks/>
            </p:cNvSpPr>
            <p:nvPr/>
          </p:nvSpPr>
          <p:spPr bwMode="auto">
            <a:xfrm>
              <a:off x="4560888" y="1614399"/>
              <a:ext cx="950913" cy="611188"/>
            </a:xfrm>
            <a:custGeom>
              <a:avLst/>
              <a:gdLst>
                <a:gd name="T0" fmla="*/ 41 w 4793"/>
                <a:gd name="T1" fmla="*/ 2015 h 3083"/>
                <a:gd name="T2" fmla="*/ 4793 w 4793"/>
                <a:gd name="T3" fmla="*/ 0 h 3083"/>
                <a:gd name="T4" fmla="*/ 4793 w 4793"/>
                <a:gd name="T5" fmla="*/ 558 h 3083"/>
                <a:gd name="T6" fmla="*/ 959 w 4793"/>
                <a:gd name="T7" fmla="*/ 2213 h 3083"/>
                <a:gd name="T8" fmla="*/ 983 w 4793"/>
                <a:gd name="T9" fmla="*/ 3083 h 3083"/>
                <a:gd name="T10" fmla="*/ 0 w 4793"/>
                <a:gd name="T11" fmla="*/ 2864 h 3083"/>
                <a:gd name="T12" fmla="*/ 41 w 4793"/>
                <a:gd name="T13" fmla="*/ 2015 h 3083"/>
              </a:gdLst>
              <a:ahLst/>
              <a:cxnLst>
                <a:cxn ang="0">
                  <a:pos x="T0" y="T1"/>
                </a:cxn>
                <a:cxn ang="0">
                  <a:pos x="T2" y="T3"/>
                </a:cxn>
                <a:cxn ang="0">
                  <a:pos x="T4" y="T5"/>
                </a:cxn>
                <a:cxn ang="0">
                  <a:pos x="T6" y="T7"/>
                </a:cxn>
                <a:cxn ang="0">
                  <a:pos x="T8" y="T9"/>
                </a:cxn>
                <a:cxn ang="0">
                  <a:pos x="T10" y="T11"/>
                </a:cxn>
                <a:cxn ang="0">
                  <a:pos x="T12" y="T13"/>
                </a:cxn>
              </a:cxnLst>
              <a:rect l="0" t="0" r="r" b="b"/>
              <a:pathLst>
                <a:path w="4793" h="3083">
                  <a:moveTo>
                    <a:pt x="41" y="2015"/>
                  </a:moveTo>
                  <a:lnTo>
                    <a:pt x="4793" y="0"/>
                  </a:lnTo>
                  <a:lnTo>
                    <a:pt x="4793" y="558"/>
                  </a:lnTo>
                  <a:lnTo>
                    <a:pt x="959" y="2213"/>
                  </a:lnTo>
                  <a:lnTo>
                    <a:pt x="983" y="3083"/>
                  </a:lnTo>
                  <a:lnTo>
                    <a:pt x="0" y="2864"/>
                  </a:lnTo>
                  <a:lnTo>
                    <a:pt x="41" y="2015"/>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8"/>
            <p:cNvSpPr>
              <a:spLocks/>
            </p:cNvSpPr>
            <p:nvPr/>
          </p:nvSpPr>
          <p:spPr bwMode="auto">
            <a:xfrm>
              <a:off x="3546475" y="3838486"/>
              <a:ext cx="2044700" cy="719138"/>
            </a:xfrm>
            <a:custGeom>
              <a:avLst/>
              <a:gdLst>
                <a:gd name="T0" fmla="*/ 0 w 10308"/>
                <a:gd name="T1" fmla="*/ 728 h 3625"/>
                <a:gd name="T2" fmla="*/ 1246 w 10308"/>
                <a:gd name="T3" fmla="*/ 0 h 3625"/>
                <a:gd name="T4" fmla="*/ 9627 w 10308"/>
                <a:gd name="T5" fmla="*/ 364 h 3625"/>
                <a:gd name="T6" fmla="*/ 10308 w 10308"/>
                <a:gd name="T7" fmla="*/ 728 h 3625"/>
                <a:gd name="T8" fmla="*/ 5162 w 10308"/>
                <a:gd name="T9" fmla="*/ 3625 h 3625"/>
                <a:gd name="T10" fmla="*/ 0 w 10308"/>
                <a:gd name="T11" fmla="*/ 728 h 3625"/>
              </a:gdLst>
              <a:ahLst/>
              <a:cxnLst>
                <a:cxn ang="0">
                  <a:pos x="T0" y="T1"/>
                </a:cxn>
                <a:cxn ang="0">
                  <a:pos x="T2" y="T3"/>
                </a:cxn>
                <a:cxn ang="0">
                  <a:pos x="T4" y="T5"/>
                </a:cxn>
                <a:cxn ang="0">
                  <a:pos x="T6" y="T7"/>
                </a:cxn>
                <a:cxn ang="0">
                  <a:pos x="T8" y="T9"/>
                </a:cxn>
                <a:cxn ang="0">
                  <a:pos x="T10" y="T11"/>
                </a:cxn>
              </a:cxnLst>
              <a:rect l="0" t="0" r="r" b="b"/>
              <a:pathLst>
                <a:path w="10308" h="3625">
                  <a:moveTo>
                    <a:pt x="0" y="728"/>
                  </a:moveTo>
                  <a:lnTo>
                    <a:pt x="1246" y="0"/>
                  </a:lnTo>
                  <a:lnTo>
                    <a:pt x="9627" y="364"/>
                  </a:lnTo>
                  <a:lnTo>
                    <a:pt x="10308" y="728"/>
                  </a:lnTo>
                  <a:lnTo>
                    <a:pt x="5162" y="3625"/>
                  </a:lnTo>
                  <a:lnTo>
                    <a:pt x="0" y="728"/>
                  </a:lnTo>
                  <a:close/>
                </a:path>
              </a:pathLst>
            </a:custGeom>
            <a:solidFill>
              <a:srgbClr val="D8D9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9"/>
            <p:cNvSpPr>
              <a:spLocks/>
            </p:cNvSpPr>
            <p:nvPr/>
          </p:nvSpPr>
          <p:spPr bwMode="auto">
            <a:xfrm>
              <a:off x="2451100" y="2062074"/>
              <a:ext cx="998538" cy="1738313"/>
            </a:xfrm>
            <a:custGeom>
              <a:avLst/>
              <a:gdLst>
                <a:gd name="T0" fmla="*/ 453 w 5032"/>
                <a:gd name="T1" fmla="*/ 6230 h 8756"/>
                <a:gd name="T2" fmla="*/ 5032 w 5032"/>
                <a:gd name="T3" fmla="*/ 8756 h 8756"/>
                <a:gd name="T4" fmla="*/ 4741 w 5032"/>
                <a:gd name="T5" fmla="*/ 2233 h 8756"/>
                <a:gd name="T6" fmla="*/ 0 w 5032"/>
                <a:gd name="T7" fmla="*/ 0 h 8756"/>
                <a:gd name="T8" fmla="*/ 453 w 5032"/>
                <a:gd name="T9" fmla="*/ 6230 h 8756"/>
              </a:gdLst>
              <a:ahLst/>
              <a:cxnLst>
                <a:cxn ang="0">
                  <a:pos x="T0" y="T1"/>
                </a:cxn>
                <a:cxn ang="0">
                  <a:pos x="T2" y="T3"/>
                </a:cxn>
                <a:cxn ang="0">
                  <a:pos x="T4" y="T5"/>
                </a:cxn>
                <a:cxn ang="0">
                  <a:pos x="T6" y="T7"/>
                </a:cxn>
                <a:cxn ang="0">
                  <a:pos x="T8" y="T9"/>
                </a:cxn>
              </a:cxnLst>
              <a:rect l="0" t="0" r="r" b="b"/>
              <a:pathLst>
                <a:path w="5032" h="8756">
                  <a:moveTo>
                    <a:pt x="453" y="6230"/>
                  </a:moveTo>
                  <a:lnTo>
                    <a:pt x="5032" y="8756"/>
                  </a:lnTo>
                  <a:lnTo>
                    <a:pt x="4741" y="2233"/>
                  </a:lnTo>
                  <a:lnTo>
                    <a:pt x="0" y="0"/>
                  </a:lnTo>
                  <a:lnTo>
                    <a:pt x="453" y="623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70"/>
            <p:cNvSpPr>
              <a:spLocks/>
            </p:cNvSpPr>
            <p:nvPr/>
          </p:nvSpPr>
          <p:spPr bwMode="auto">
            <a:xfrm>
              <a:off x="4678363" y="2062074"/>
              <a:ext cx="1073150" cy="1738313"/>
            </a:xfrm>
            <a:custGeom>
              <a:avLst/>
              <a:gdLst>
                <a:gd name="T0" fmla="*/ 0 w 5409"/>
                <a:gd name="T1" fmla="*/ 0 h 8756"/>
                <a:gd name="T2" fmla="*/ 0 w 5409"/>
                <a:gd name="T3" fmla="*/ 745 h 8756"/>
                <a:gd name="T4" fmla="*/ 4292 w 5409"/>
                <a:gd name="T5" fmla="*/ 2629 h 8756"/>
                <a:gd name="T6" fmla="*/ 4292 w 5409"/>
                <a:gd name="T7" fmla="*/ 8416 h 8756"/>
                <a:gd name="T8" fmla="*/ 5101 w 5409"/>
                <a:gd name="T9" fmla="*/ 8756 h 8756"/>
                <a:gd name="T10" fmla="*/ 5409 w 5409"/>
                <a:gd name="T11" fmla="*/ 2249 h 8756"/>
                <a:gd name="T12" fmla="*/ 0 w 5409"/>
                <a:gd name="T13" fmla="*/ 0 h 8756"/>
              </a:gdLst>
              <a:ahLst/>
              <a:cxnLst>
                <a:cxn ang="0">
                  <a:pos x="T0" y="T1"/>
                </a:cxn>
                <a:cxn ang="0">
                  <a:pos x="T2" y="T3"/>
                </a:cxn>
                <a:cxn ang="0">
                  <a:pos x="T4" y="T5"/>
                </a:cxn>
                <a:cxn ang="0">
                  <a:pos x="T6" y="T7"/>
                </a:cxn>
                <a:cxn ang="0">
                  <a:pos x="T8" y="T9"/>
                </a:cxn>
                <a:cxn ang="0">
                  <a:pos x="T10" y="T11"/>
                </a:cxn>
                <a:cxn ang="0">
                  <a:pos x="T12" y="T13"/>
                </a:cxn>
              </a:cxnLst>
              <a:rect l="0" t="0" r="r" b="b"/>
              <a:pathLst>
                <a:path w="5409" h="8756">
                  <a:moveTo>
                    <a:pt x="0" y="0"/>
                  </a:moveTo>
                  <a:lnTo>
                    <a:pt x="0" y="745"/>
                  </a:lnTo>
                  <a:lnTo>
                    <a:pt x="4292" y="2629"/>
                  </a:lnTo>
                  <a:lnTo>
                    <a:pt x="4292" y="8416"/>
                  </a:lnTo>
                  <a:lnTo>
                    <a:pt x="5101" y="8756"/>
                  </a:lnTo>
                  <a:lnTo>
                    <a:pt x="5409" y="2249"/>
                  </a:lnTo>
                  <a:lnTo>
                    <a:pt x="0" y="0"/>
                  </a:lnTo>
                  <a:close/>
                </a:path>
              </a:pathLst>
            </a:custGeom>
            <a:solidFill>
              <a:srgbClr val="C2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1"/>
            <p:cNvSpPr>
              <a:spLocks/>
            </p:cNvSpPr>
            <p:nvPr/>
          </p:nvSpPr>
          <p:spPr bwMode="auto">
            <a:xfrm>
              <a:off x="3546475" y="3982949"/>
              <a:ext cx="1023938" cy="1789113"/>
            </a:xfrm>
            <a:custGeom>
              <a:avLst/>
              <a:gdLst>
                <a:gd name="T0" fmla="*/ 5162 w 5162"/>
                <a:gd name="T1" fmla="*/ 9015 h 9015"/>
                <a:gd name="T2" fmla="*/ 5162 w 5162"/>
                <a:gd name="T3" fmla="*/ 2897 h 9015"/>
                <a:gd name="T4" fmla="*/ 0 w 5162"/>
                <a:gd name="T5" fmla="*/ 0 h 9015"/>
                <a:gd name="T6" fmla="*/ 243 w 5162"/>
                <a:gd name="T7" fmla="*/ 5907 h 9015"/>
                <a:gd name="T8" fmla="*/ 5162 w 5162"/>
                <a:gd name="T9" fmla="*/ 9015 h 9015"/>
              </a:gdLst>
              <a:ahLst/>
              <a:cxnLst>
                <a:cxn ang="0">
                  <a:pos x="T0" y="T1"/>
                </a:cxn>
                <a:cxn ang="0">
                  <a:pos x="T2" y="T3"/>
                </a:cxn>
                <a:cxn ang="0">
                  <a:pos x="T4" y="T5"/>
                </a:cxn>
                <a:cxn ang="0">
                  <a:pos x="T6" y="T7"/>
                </a:cxn>
                <a:cxn ang="0">
                  <a:pos x="T8" y="T9"/>
                </a:cxn>
              </a:cxnLst>
              <a:rect l="0" t="0" r="r" b="b"/>
              <a:pathLst>
                <a:path w="5162" h="9015">
                  <a:moveTo>
                    <a:pt x="5162" y="9015"/>
                  </a:moveTo>
                  <a:lnTo>
                    <a:pt x="5162" y="2897"/>
                  </a:lnTo>
                  <a:lnTo>
                    <a:pt x="0" y="0"/>
                  </a:lnTo>
                  <a:lnTo>
                    <a:pt x="243" y="5907"/>
                  </a:lnTo>
                  <a:lnTo>
                    <a:pt x="5162" y="9015"/>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2"/>
            <p:cNvSpPr>
              <a:spLocks/>
            </p:cNvSpPr>
            <p:nvPr/>
          </p:nvSpPr>
          <p:spPr bwMode="auto">
            <a:xfrm>
              <a:off x="4570413" y="3982949"/>
              <a:ext cx="1020763" cy="1789113"/>
            </a:xfrm>
            <a:custGeom>
              <a:avLst/>
              <a:gdLst>
                <a:gd name="T0" fmla="*/ 0 w 5146"/>
                <a:gd name="T1" fmla="*/ 2897 h 9015"/>
                <a:gd name="T2" fmla="*/ 5146 w 5146"/>
                <a:gd name="T3" fmla="*/ 0 h 9015"/>
                <a:gd name="T4" fmla="*/ 4935 w 5146"/>
                <a:gd name="T5" fmla="*/ 5907 h 9015"/>
                <a:gd name="T6" fmla="*/ 0 w 5146"/>
                <a:gd name="T7" fmla="*/ 9015 h 9015"/>
                <a:gd name="T8" fmla="*/ 0 w 5146"/>
                <a:gd name="T9" fmla="*/ 2897 h 9015"/>
              </a:gdLst>
              <a:ahLst/>
              <a:cxnLst>
                <a:cxn ang="0">
                  <a:pos x="T0" y="T1"/>
                </a:cxn>
                <a:cxn ang="0">
                  <a:pos x="T2" y="T3"/>
                </a:cxn>
                <a:cxn ang="0">
                  <a:pos x="T4" y="T5"/>
                </a:cxn>
                <a:cxn ang="0">
                  <a:pos x="T6" y="T7"/>
                </a:cxn>
                <a:cxn ang="0">
                  <a:pos x="T8" y="T9"/>
                </a:cxn>
              </a:cxnLst>
              <a:rect l="0" t="0" r="r" b="b"/>
              <a:pathLst>
                <a:path w="5146" h="9015">
                  <a:moveTo>
                    <a:pt x="0" y="2897"/>
                  </a:moveTo>
                  <a:lnTo>
                    <a:pt x="5146" y="0"/>
                  </a:lnTo>
                  <a:lnTo>
                    <a:pt x="4935" y="5907"/>
                  </a:lnTo>
                  <a:lnTo>
                    <a:pt x="0" y="9015"/>
                  </a:lnTo>
                  <a:lnTo>
                    <a:pt x="0" y="2897"/>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3"/>
            <p:cNvSpPr>
              <a:spLocks/>
            </p:cNvSpPr>
            <p:nvPr/>
          </p:nvSpPr>
          <p:spPr bwMode="auto">
            <a:xfrm>
              <a:off x="2451100" y="1654086"/>
              <a:ext cx="2017713" cy="852488"/>
            </a:xfrm>
            <a:custGeom>
              <a:avLst/>
              <a:gdLst>
                <a:gd name="T0" fmla="*/ 0 w 10170"/>
                <a:gd name="T1" fmla="*/ 2056 h 4289"/>
                <a:gd name="T2" fmla="*/ 5376 w 10170"/>
                <a:gd name="T3" fmla="*/ 0 h 4289"/>
                <a:gd name="T4" fmla="*/ 10170 w 10170"/>
                <a:gd name="T5" fmla="*/ 2007 h 4289"/>
                <a:gd name="T6" fmla="*/ 4741 w 10170"/>
                <a:gd name="T7" fmla="*/ 4289 h 4289"/>
                <a:gd name="T8" fmla="*/ 0 w 10170"/>
                <a:gd name="T9" fmla="*/ 2056 h 4289"/>
              </a:gdLst>
              <a:ahLst/>
              <a:cxnLst>
                <a:cxn ang="0">
                  <a:pos x="T0" y="T1"/>
                </a:cxn>
                <a:cxn ang="0">
                  <a:pos x="T2" y="T3"/>
                </a:cxn>
                <a:cxn ang="0">
                  <a:pos x="T4" y="T5"/>
                </a:cxn>
                <a:cxn ang="0">
                  <a:pos x="T6" y="T7"/>
                </a:cxn>
                <a:cxn ang="0">
                  <a:pos x="T8" y="T9"/>
                </a:cxn>
              </a:cxnLst>
              <a:rect l="0" t="0" r="r" b="b"/>
              <a:pathLst>
                <a:path w="10170" h="4289">
                  <a:moveTo>
                    <a:pt x="0" y="2056"/>
                  </a:moveTo>
                  <a:lnTo>
                    <a:pt x="5376" y="0"/>
                  </a:lnTo>
                  <a:lnTo>
                    <a:pt x="10170" y="2007"/>
                  </a:lnTo>
                  <a:lnTo>
                    <a:pt x="4741" y="4289"/>
                  </a:lnTo>
                  <a:lnTo>
                    <a:pt x="0" y="2056"/>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74"/>
            <p:cNvSpPr>
              <a:spLocks/>
            </p:cNvSpPr>
            <p:nvPr/>
          </p:nvSpPr>
          <p:spPr bwMode="auto">
            <a:xfrm>
              <a:off x="4678363" y="1654086"/>
              <a:ext cx="2014538" cy="855663"/>
            </a:xfrm>
            <a:custGeom>
              <a:avLst/>
              <a:gdLst>
                <a:gd name="T0" fmla="*/ 5409 w 10150"/>
                <a:gd name="T1" fmla="*/ 4305 h 4305"/>
                <a:gd name="T2" fmla="*/ 0 w 10150"/>
                <a:gd name="T3" fmla="*/ 2056 h 4305"/>
                <a:gd name="T4" fmla="*/ 4794 w 10150"/>
                <a:gd name="T5" fmla="*/ 0 h 4305"/>
                <a:gd name="T6" fmla="*/ 10150 w 10150"/>
                <a:gd name="T7" fmla="*/ 2056 h 4305"/>
                <a:gd name="T8" fmla="*/ 5409 w 10150"/>
                <a:gd name="T9" fmla="*/ 4305 h 4305"/>
              </a:gdLst>
              <a:ahLst/>
              <a:cxnLst>
                <a:cxn ang="0">
                  <a:pos x="T0" y="T1"/>
                </a:cxn>
                <a:cxn ang="0">
                  <a:pos x="T2" y="T3"/>
                </a:cxn>
                <a:cxn ang="0">
                  <a:pos x="T4" y="T5"/>
                </a:cxn>
                <a:cxn ang="0">
                  <a:pos x="T6" y="T7"/>
                </a:cxn>
                <a:cxn ang="0">
                  <a:pos x="T8" y="T9"/>
                </a:cxn>
              </a:cxnLst>
              <a:rect l="0" t="0" r="r" b="b"/>
              <a:pathLst>
                <a:path w="10150" h="4305">
                  <a:moveTo>
                    <a:pt x="5409" y="4305"/>
                  </a:moveTo>
                  <a:lnTo>
                    <a:pt x="0" y="2056"/>
                  </a:lnTo>
                  <a:lnTo>
                    <a:pt x="4794" y="0"/>
                  </a:lnTo>
                  <a:lnTo>
                    <a:pt x="10150" y="2056"/>
                  </a:lnTo>
                  <a:lnTo>
                    <a:pt x="5409" y="4305"/>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75"/>
            <p:cNvSpPr>
              <a:spLocks/>
            </p:cNvSpPr>
            <p:nvPr/>
          </p:nvSpPr>
          <p:spPr bwMode="auto">
            <a:xfrm>
              <a:off x="3619500" y="1263561"/>
              <a:ext cx="1900238" cy="754063"/>
            </a:xfrm>
            <a:custGeom>
              <a:avLst/>
              <a:gdLst>
                <a:gd name="T0" fmla="*/ 4781 w 9577"/>
                <a:gd name="T1" fmla="*/ 0 h 3797"/>
                <a:gd name="T2" fmla="*/ 9577 w 9577"/>
                <a:gd name="T3" fmla="*/ 1764 h 3797"/>
                <a:gd name="T4" fmla="*/ 4781 w 9577"/>
                <a:gd name="T5" fmla="*/ 3797 h 3797"/>
                <a:gd name="T6" fmla="*/ 0 w 9577"/>
                <a:gd name="T7" fmla="*/ 1764 h 3797"/>
                <a:gd name="T8" fmla="*/ 4781 w 9577"/>
                <a:gd name="T9" fmla="*/ 0 h 3797"/>
              </a:gdLst>
              <a:ahLst/>
              <a:cxnLst>
                <a:cxn ang="0">
                  <a:pos x="T0" y="T1"/>
                </a:cxn>
                <a:cxn ang="0">
                  <a:pos x="T2" y="T3"/>
                </a:cxn>
                <a:cxn ang="0">
                  <a:pos x="T4" y="T5"/>
                </a:cxn>
                <a:cxn ang="0">
                  <a:pos x="T6" y="T7"/>
                </a:cxn>
                <a:cxn ang="0">
                  <a:pos x="T8" y="T9"/>
                </a:cxn>
              </a:cxnLst>
              <a:rect l="0" t="0" r="r" b="b"/>
              <a:pathLst>
                <a:path w="9577" h="3797">
                  <a:moveTo>
                    <a:pt x="4781" y="0"/>
                  </a:moveTo>
                  <a:lnTo>
                    <a:pt x="9577" y="1764"/>
                  </a:lnTo>
                  <a:lnTo>
                    <a:pt x="4781" y="3797"/>
                  </a:lnTo>
                  <a:lnTo>
                    <a:pt x="0" y="1764"/>
                  </a:lnTo>
                  <a:lnTo>
                    <a:pt x="4781"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6"/>
            <p:cNvSpPr>
              <a:spLocks/>
            </p:cNvSpPr>
            <p:nvPr/>
          </p:nvSpPr>
          <p:spPr bwMode="auto">
            <a:xfrm>
              <a:off x="3497263" y="2101761"/>
              <a:ext cx="2143125" cy="2311401"/>
            </a:xfrm>
            <a:custGeom>
              <a:avLst/>
              <a:gdLst>
                <a:gd name="connsiteX0" fmla="*/ 1073250 w 2143125"/>
                <a:gd name="connsiteY0" fmla="*/ 0 h 2311401"/>
                <a:gd name="connsiteX1" fmla="*/ 2142582 w 2143125"/>
                <a:gd name="connsiteY1" fmla="*/ 455872 h 2311401"/>
                <a:gd name="connsiteX2" fmla="*/ 2143125 w 2143125"/>
                <a:gd name="connsiteY2" fmla="*/ 455613 h 2311401"/>
                <a:gd name="connsiteX3" fmla="*/ 2143107 w 2143125"/>
                <a:gd name="connsiteY3" fmla="*/ 456096 h 2311401"/>
                <a:gd name="connsiteX4" fmla="*/ 2143125 w 2143125"/>
                <a:gd name="connsiteY4" fmla="*/ 456103 h 2311401"/>
                <a:gd name="connsiteX5" fmla="*/ 2143107 w 2143125"/>
                <a:gd name="connsiteY5" fmla="*/ 456112 h 2311401"/>
                <a:gd name="connsiteX6" fmla="*/ 2095068 w 2143125"/>
                <a:gd name="connsiteY6" fmla="*/ 1752780 h 2311401"/>
                <a:gd name="connsiteX7" fmla="*/ 1073150 w 2143125"/>
                <a:gd name="connsiteY7" fmla="*/ 2311401 h 2311401"/>
                <a:gd name="connsiteX8" fmla="*/ 48247 w 2143125"/>
                <a:gd name="connsiteY8" fmla="*/ 1752780 h 2311401"/>
                <a:gd name="connsiteX9" fmla="*/ 19 w 2143125"/>
                <a:gd name="connsiteY9" fmla="*/ 456112 h 2311401"/>
                <a:gd name="connsiteX10" fmla="*/ 0 w 2143125"/>
                <a:gd name="connsiteY10" fmla="*/ 456103 h 2311401"/>
                <a:gd name="connsiteX11" fmla="*/ 18 w 2143125"/>
                <a:gd name="connsiteY11" fmla="*/ 456096 h 2311401"/>
                <a:gd name="connsiteX12" fmla="*/ 0 w 2143125"/>
                <a:gd name="connsiteY12" fmla="*/ 455613 h 2311401"/>
                <a:gd name="connsiteX13" fmla="*/ 544 w 2143125"/>
                <a:gd name="connsiteY13" fmla="*/ 455872 h 231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311401">
                  <a:moveTo>
                    <a:pt x="1073250" y="0"/>
                  </a:moveTo>
                  <a:lnTo>
                    <a:pt x="2142582" y="455872"/>
                  </a:lnTo>
                  <a:lnTo>
                    <a:pt x="2143125" y="455613"/>
                  </a:lnTo>
                  <a:lnTo>
                    <a:pt x="2143107" y="456096"/>
                  </a:lnTo>
                  <a:lnTo>
                    <a:pt x="2143125" y="456103"/>
                  </a:lnTo>
                  <a:lnTo>
                    <a:pt x="2143107" y="456112"/>
                  </a:lnTo>
                  <a:lnTo>
                    <a:pt x="2095068" y="1752780"/>
                  </a:lnTo>
                  <a:lnTo>
                    <a:pt x="1073150" y="2311401"/>
                  </a:lnTo>
                  <a:lnTo>
                    <a:pt x="48247" y="1752780"/>
                  </a:lnTo>
                  <a:lnTo>
                    <a:pt x="19" y="456112"/>
                  </a:lnTo>
                  <a:lnTo>
                    <a:pt x="0" y="456103"/>
                  </a:lnTo>
                  <a:lnTo>
                    <a:pt x="18" y="456096"/>
                  </a:lnTo>
                  <a:lnTo>
                    <a:pt x="0" y="455613"/>
                  </a:lnTo>
                  <a:lnTo>
                    <a:pt x="544" y="455872"/>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13" name="Freeform 77"/>
            <p:cNvSpPr>
              <a:spLocks/>
            </p:cNvSpPr>
            <p:nvPr/>
          </p:nvSpPr>
          <p:spPr bwMode="auto">
            <a:xfrm>
              <a:off x="3497263" y="2557374"/>
              <a:ext cx="1073150" cy="1855788"/>
            </a:xfrm>
            <a:custGeom>
              <a:avLst/>
              <a:gdLst>
                <a:gd name="T0" fmla="*/ 0 w 5405"/>
                <a:gd name="T1" fmla="*/ 0 h 9355"/>
                <a:gd name="T2" fmla="*/ 243 w 5405"/>
                <a:gd name="T3" fmla="*/ 6539 h 9355"/>
                <a:gd name="T4" fmla="*/ 5405 w 5405"/>
                <a:gd name="T5" fmla="*/ 9355 h 9355"/>
                <a:gd name="T6" fmla="*/ 5405 w 5405"/>
                <a:gd name="T7" fmla="*/ 2573 h 9355"/>
                <a:gd name="T8" fmla="*/ 0 w 5405"/>
                <a:gd name="T9" fmla="*/ 0 h 9355"/>
              </a:gdLst>
              <a:ahLst/>
              <a:cxnLst>
                <a:cxn ang="0">
                  <a:pos x="T0" y="T1"/>
                </a:cxn>
                <a:cxn ang="0">
                  <a:pos x="T2" y="T3"/>
                </a:cxn>
                <a:cxn ang="0">
                  <a:pos x="T4" y="T5"/>
                </a:cxn>
                <a:cxn ang="0">
                  <a:pos x="T6" y="T7"/>
                </a:cxn>
                <a:cxn ang="0">
                  <a:pos x="T8" y="T9"/>
                </a:cxn>
              </a:cxnLst>
              <a:rect l="0" t="0" r="r" b="b"/>
              <a:pathLst>
                <a:path w="5405" h="9355">
                  <a:moveTo>
                    <a:pt x="0" y="0"/>
                  </a:moveTo>
                  <a:lnTo>
                    <a:pt x="243" y="6539"/>
                  </a:lnTo>
                  <a:lnTo>
                    <a:pt x="5405" y="9355"/>
                  </a:lnTo>
                  <a:lnTo>
                    <a:pt x="5405" y="2573"/>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8"/>
            <p:cNvSpPr>
              <a:spLocks/>
            </p:cNvSpPr>
            <p:nvPr/>
          </p:nvSpPr>
          <p:spPr bwMode="auto">
            <a:xfrm>
              <a:off x="4570413" y="2557374"/>
              <a:ext cx="1069975" cy="1855788"/>
            </a:xfrm>
            <a:custGeom>
              <a:avLst/>
              <a:gdLst>
                <a:gd name="T0" fmla="*/ 0 w 5388"/>
                <a:gd name="T1" fmla="*/ 2573 h 9355"/>
                <a:gd name="T2" fmla="*/ 5388 w 5388"/>
                <a:gd name="T3" fmla="*/ 0 h 9355"/>
                <a:gd name="T4" fmla="*/ 5146 w 5388"/>
                <a:gd name="T5" fmla="*/ 6539 h 9355"/>
                <a:gd name="T6" fmla="*/ 0 w 5388"/>
                <a:gd name="T7" fmla="*/ 9355 h 9355"/>
                <a:gd name="T8" fmla="*/ 0 w 5388"/>
                <a:gd name="T9" fmla="*/ 2573 h 9355"/>
              </a:gdLst>
              <a:ahLst/>
              <a:cxnLst>
                <a:cxn ang="0">
                  <a:pos x="T0" y="T1"/>
                </a:cxn>
                <a:cxn ang="0">
                  <a:pos x="T2" y="T3"/>
                </a:cxn>
                <a:cxn ang="0">
                  <a:pos x="T4" y="T5"/>
                </a:cxn>
                <a:cxn ang="0">
                  <a:pos x="T6" y="T7"/>
                </a:cxn>
                <a:cxn ang="0">
                  <a:pos x="T8" y="T9"/>
                </a:cxn>
              </a:cxnLst>
              <a:rect l="0" t="0" r="r" b="b"/>
              <a:pathLst>
                <a:path w="5388" h="9355">
                  <a:moveTo>
                    <a:pt x="0" y="2573"/>
                  </a:moveTo>
                  <a:lnTo>
                    <a:pt x="5388" y="0"/>
                  </a:lnTo>
                  <a:lnTo>
                    <a:pt x="5146" y="6539"/>
                  </a:lnTo>
                  <a:lnTo>
                    <a:pt x="0" y="9355"/>
                  </a:lnTo>
                  <a:lnTo>
                    <a:pt x="0" y="2573"/>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9"/>
            <p:cNvSpPr>
              <a:spLocks/>
            </p:cNvSpPr>
            <p:nvPr/>
          </p:nvSpPr>
          <p:spPr bwMode="auto">
            <a:xfrm>
              <a:off x="3497263" y="2101761"/>
              <a:ext cx="2143125" cy="966788"/>
            </a:xfrm>
            <a:custGeom>
              <a:avLst/>
              <a:gdLst>
                <a:gd name="T0" fmla="*/ 0 w 10793"/>
                <a:gd name="T1" fmla="*/ 2298 h 4871"/>
                <a:gd name="T2" fmla="*/ 5405 w 10793"/>
                <a:gd name="T3" fmla="*/ 0 h 4871"/>
                <a:gd name="T4" fmla="*/ 10793 w 10793"/>
                <a:gd name="T5" fmla="*/ 2298 h 4871"/>
                <a:gd name="T6" fmla="*/ 5405 w 10793"/>
                <a:gd name="T7" fmla="*/ 4871 h 4871"/>
                <a:gd name="T8" fmla="*/ 0 w 10793"/>
                <a:gd name="T9" fmla="*/ 2298 h 4871"/>
              </a:gdLst>
              <a:ahLst/>
              <a:cxnLst>
                <a:cxn ang="0">
                  <a:pos x="T0" y="T1"/>
                </a:cxn>
                <a:cxn ang="0">
                  <a:pos x="T2" y="T3"/>
                </a:cxn>
                <a:cxn ang="0">
                  <a:pos x="T4" y="T5"/>
                </a:cxn>
                <a:cxn ang="0">
                  <a:pos x="T6" y="T7"/>
                </a:cxn>
                <a:cxn ang="0">
                  <a:pos x="T8" y="T9"/>
                </a:cxn>
              </a:cxnLst>
              <a:rect l="0" t="0" r="r" b="b"/>
              <a:pathLst>
                <a:path w="10793" h="4871">
                  <a:moveTo>
                    <a:pt x="0" y="2298"/>
                  </a:moveTo>
                  <a:lnTo>
                    <a:pt x="5405" y="0"/>
                  </a:lnTo>
                  <a:lnTo>
                    <a:pt x="10793" y="2298"/>
                  </a:lnTo>
                  <a:lnTo>
                    <a:pt x="5405" y="4871"/>
                  </a:lnTo>
                  <a:lnTo>
                    <a:pt x="0" y="2298"/>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80"/>
            <p:cNvSpPr>
              <a:spLocks/>
            </p:cNvSpPr>
            <p:nvPr/>
          </p:nvSpPr>
          <p:spPr bwMode="auto">
            <a:xfrm>
              <a:off x="5691188" y="2062074"/>
              <a:ext cx="1001713" cy="1738313"/>
            </a:xfrm>
            <a:custGeom>
              <a:avLst/>
              <a:gdLst>
                <a:gd name="T0" fmla="*/ 308 w 5049"/>
                <a:gd name="T1" fmla="*/ 2249 h 8756"/>
                <a:gd name="T2" fmla="*/ 0 w 5049"/>
                <a:gd name="T3" fmla="*/ 8756 h 8756"/>
                <a:gd name="T4" fmla="*/ 4579 w 5049"/>
                <a:gd name="T5" fmla="*/ 6215 h 8756"/>
                <a:gd name="T6" fmla="*/ 5049 w 5049"/>
                <a:gd name="T7" fmla="*/ 0 h 8756"/>
                <a:gd name="T8" fmla="*/ 308 w 5049"/>
                <a:gd name="T9" fmla="*/ 2249 h 8756"/>
              </a:gdLst>
              <a:ahLst/>
              <a:cxnLst>
                <a:cxn ang="0">
                  <a:pos x="T0" y="T1"/>
                </a:cxn>
                <a:cxn ang="0">
                  <a:pos x="T2" y="T3"/>
                </a:cxn>
                <a:cxn ang="0">
                  <a:pos x="T4" y="T5"/>
                </a:cxn>
                <a:cxn ang="0">
                  <a:pos x="T6" y="T7"/>
                </a:cxn>
                <a:cxn ang="0">
                  <a:pos x="T8" y="T9"/>
                </a:cxn>
              </a:cxnLst>
              <a:rect l="0" t="0" r="r" b="b"/>
              <a:pathLst>
                <a:path w="5049" h="8756">
                  <a:moveTo>
                    <a:pt x="308" y="2249"/>
                  </a:moveTo>
                  <a:lnTo>
                    <a:pt x="0" y="8756"/>
                  </a:lnTo>
                  <a:lnTo>
                    <a:pt x="4579" y="6215"/>
                  </a:lnTo>
                  <a:lnTo>
                    <a:pt x="5049" y="0"/>
                  </a:lnTo>
                  <a:lnTo>
                    <a:pt x="308" y="2249"/>
                  </a:lnTo>
                  <a:close/>
                </a:path>
              </a:pathLst>
            </a:custGeom>
            <a:solidFill>
              <a:srgbClr val="CFCF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Rectangle à coins arrondis 16"/>
          <p:cNvSpPr/>
          <p:nvPr/>
        </p:nvSpPr>
        <p:spPr>
          <a:xfrm>
            <a:off x="453266" y="5190269"/>
            <a:ext cx="11408595" cy="914400"/>
          </a:xfrm>
          <a:prstGeom prst="roundRect">
            <a:avLst>
              <a:gd name="adj" fmla="val 50000"/>
            </a:avLst>
          </a:prstGeom>
          <a:noFill/>
          <a:effectLst>
            <a:glow rad="635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ar-MA" sz="2200" b="1" dirty="0"/>
              <a:t>إن التنشئة الاجتماعية التي كانت تسعى، في الماضي، إلى إنتاج فرد ملائم لمجتمعه، حلت محلها بصورة تدريجية تنشئة اجتماعية متعددة هي التي يخضع لها الشباب اليوم بمعايير متعددة تجعل الشاب يختار بكيفية فردية كينونته ومستقبله</a:t>
            </a:r>
            <a:endParaRPr lang="fr-FR" sz="2200" b="1" dirty="0"/>
          </a:p>
        </p:txBody>
      </p:sp>
    </p:spTree>
    <p:extLst>
      <p:ext uri="{BB962C8B-B14F-4D97-AF65-F5344CB8AC3E}">
        <p14:creationId xmlns:p14="http://schemas.microsoft.com/office/powerpoint/2010/main" val="3294223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p:cNvPicPr>
            <a:picLocks noChangeAspect="1"/>
          </p:cNvPicPr>
          <p:nvPr/>
        </p:nvPicPr>
        <p:blipFill>
          <a:blip r:embed="rId2"/>
          <a:srcRect/>
          <a:stretch>
            <a:fillRect/>
          </a:stretch>
        </p:blipFill>
        <p:spPr bwMode="auto">
          <a:xfrm>
            <a:off x="1752806" y="1789223"/>
            <a:ext cx="7920615" cy="51866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13"/>
          <p:cNvGrpSpPr>
            <a:grpSpLocks noChangeAspect="1"/>
          </p:cNvGrpSpPr>
          <p:nvPr/>
        </p:nvGrpSpPr>
        <p:grpSpPr>
          <a:xfrm>
            <a:off x="9422921" y="3177051"/>
            <a:ext cx="1948958" cy="1948958"/>
            <a:chOff x="1382806" y="3668806"/>
            <a:chExt cx="3025589" cy="3025588"/>
          </a:xfrm>
        </p:grpSpPr>
        <p:sp>
          <p:nvSpPr>
            <p:cNvPr id="23" name="Rectangle 22"/>
            <p:cNvSpPr/>
            <p:nvPr/>
          </p:nvSpPr>
          <p:spPr>
            <a:xfrm>
              <a:off x="1382806" y="3668806"/>
              <a:ext cx="3025588" cy="3025588"/>
            </a:xfrm>
            <a:prstGeom prst="rect">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15"/>
            <p:cNvSpPr txBox="1"/>
            <p:nvPr/>
          </p:nvSpPr>
          <p:spPr>
            <a:xfrm>
              <a:off x="2301328" y="4390328"/>
              <a:ext cx="2107067" cy="2304066"/>
            </a:xfrm>
            <a:custGeom>
              <a:avLst/>
              <a:gdLst>
                <a:gd name="connsiteX0" fmla="*/ 163419 w 2107067"/>
                <a:gd name="connsiteY0" fmla="*/ 966904 h 2304066"/>
                <a:gd name="connsiteX1" fmla="*/ 194031 w 2107067"/>
                <a:gd name="connsiteY1" fmla="*/ 971774 h 2304066"/>
                <a:gd name="connsiteX2" fmla="*/ 360197 w 2107067"/>
                <a:gd name="connsiteY2" fmla="*/ 971774 h 2304066"/>
                <a:gd name="connsiteX3" fmla="*/ 543426 w 2107067"/>
                <a:gd name="connsiteY3" fmla="*/ 992545 h 2304066"/>
                <a:gd name="connsiteX4" fmla="*/ 672502 w 2107067"/>
                <a:gd name="connsiteY4" fmla="*/ 1051148 h 2304066"/>
                <a:gd name="connsiteX5" fmla="*/ 749650 w 2107067"/>
                <a:gd name="connsiteY5" fmla="*/ 1142392 h 2304066"/>
                <a:gd name="connsiteX6" fmla="*/ 775614 w 2107067"/>
                <a:gd name="connsiteY6" fmla="*/ 1262566 h 2304066"/>
                <a:gd name="connsiteX7" fmla="*/ 754101 w 2107067"/>
                <a:gd name="connsiteY7" fmla="*/ 1373096 h 2304066"/>
                <a:gd name="connsiteX8" fmla="*/ 727025 w 2107067"/>
                <a:gd name="connsiteY8" fmla="*/ 1419089 h 2304066"/>
                <a:gd name="connsiteX9" fmla="*/ 707462 w 2107067"/>
                <a:gd name="connsiteY9" fmla="*/ 1438843 h 2304066"/>
                <a:gd name="connsiteX10" fmla="*/ 449215 w 2107067"/>
                <a:gd name="connsiteY10" fmla="*/ 164679 h 2304066"/>
                <a:gd name="connsiteX11" fmla="*/ 567906 w 2107067"/>
                <a:gd name="connsiteY11" fmla="*/ 183225 h 2304066"/>
                <a:gd name="connsiteX12" fmla="*/ 650247 w 2107067"/>
                <a:gd name="connsiteY12" fmla="*/ 233668 h 2304066"/>
                <a:gd name="connsiteX13" fmla="*/ 698465 w 2107067"/>
                <a:gd name="connsiteY13" fmla="*/ 309333 h 2304066"/>
                <a:gd name="connsiteX14" fmla="*/ 714785 w 2107067"/>
                <a:gd name="connsiteY14" fmla="*/ 402060 h 2304066"/>
                <a:gd name="connsiteX15" fmla="*/ 691047 w 2107067"/>
                <a:gd name="connsiteY15" fmla="*/ 518525 h 2304066"/>
                <a:gd name="connsiteX16" fmla="*/ 622058 w 2107067"/>
                <a:gd name="connsiteY16" fmla="*/ 608285 h 2304066"/>
                <a:gd name="connsiteX17" fmla="*/ 510044 w 2107067"/>
                <a:gd name="connsiteY17" fmla="*/ 665404 h 2304066"/>
                <a:gd name="connsiteX18" fmla="*/ 447542 w 2107067"/>
                <a:gd name="connsiteY18" fmla="*/ 678520 h 2304066"/>
                <a:gd name="connsiteX19" fmla="*/ 23160 w 2107067"/>
                <a:gd name="connsiteY19" fmla="*/ 310383 h 2304066"/>
                <a:gd name="connsiteX20" fmla="*/ 33799 w 2107067"/>
                <a:gd name="connsiteY20" fmla="*/ 313042 h 2304066"/>
                <a:gd name="connsiteX21" fmla="*/ 89435 w 2107067"/>
                <a:gd name="connsiteY21" fmla="*/ 289304 h 2304066"/>
                <a:gd name="connsiteX22" fmla="*/ 181420 w 2107067"/>
                <a:gd name="connsiteY22" fmla="*/ 238119 h 2304066"/>
                <a:gd name="connsiteX23" fmla="*/ 303819 w 2107067"/>
                <a:gd name="connsiteY23" fmla="*/ 187675 h 2304066"/>
                <a:gd name="connsiteX24" fmla="*/ 449215 w 2107067"/>
                <a:gd name="connsiteY24" fmla="*/ 164679 h 2304066"/>
                <a:gd name="connsiteX25" fmla="*/ 1007444 w 2107067"/>
                <a:gd name="connsiteY25" fmla="*/ 0 h 2304066"/>
                <a:gd name="connsiteX26" fmla="*/ 2107067 w 2107067"/>
                <a:gd name="connsiteY26" fmla="*/ 953887 h 2304066"/>
                <a:gd name="connsiteX27" fmla="*/ 2107067 w 2107067"/>
                <a:gd name="connsiteY27" fmla="*/ 2304066 h 2304066"/>
                <a:gd name="connsiteX28" fmla="*/ 665098 w 2107067"/>
                <a:gd name="connsiteY28" fmla="*/ 2304066 h 2304066"/>
                <a:gd name="connsiteX29" fmla="*/ 0 w 2107067"/>
                <a:gd name="connsiteY29" fmla="*/ 1727116 h 2304066"/>
                <a:gd name="connsiteX30" fmla="*/ 5610 w 2107067"/>
                <a:gd name="connsiteY30" fmla="*/ 1731022 h 2304066"/>
                <a:gd name="connsiteX31" fmla="*/ 41217 w 2107067"/>
                <a:gd name="connsiteY31" fmla="*/ 1750680 h 2304066"/>
                <a:gd name="connsiteX32" fmla="*/ 150264 w 2107067"/>
                <a:gd name="connsiteY32" fmla="*/ 1793705 h 2304066"/>
                <a:gd name="connsiteX33" fmla="*/ 302336 w 2107067"/>
                <a:gd name="connsiteY33" fmla="*/ 1828571 h 2304066"/>
                <a:gd name="connsiteX34" fmla="*/ 486306 w 2107067"/>
                <a:gd name="connsiteY34" fmla="*/ 1842665 h 2304066"/>
                <a:gd name="connsiteX35" fmla="*/ 784516 w 2107067"/>
                <a:gd name="connsiteY35" fmla="*/ 1803349 h 2304066"/>
                <a:gd name="connsiteX36" fmla="*/ 1018929 w 2107067"/>
                <a:gd name="connsiteY36" fmla="*/ 1688368 h 2304066"/>
                <a:gd name="connsiteX37" fmla="*/ 1171743 w 2107067"/>
                <a:gd name="connsiteY37" fmla="*/ 1501430 h 2304066"/>
                <a:gd name="connsiteX38" fmla="*/ 1226637 w 2107067"/>
                <a:gd name="connsiteY38" fmla="*/ 1246246 h 2304066"/>
                <a:gd name="connsiteX39" fmla="*/ 1196965 w 2107067"/>
                <a:gd name="connsiteY39" fmla="*/ 1085272 h 2304066"/>
                <a:gd name="connsiteX40" fmla="*/ 1111656 w 2107067"/>
                <a:gd name="connsiteY40" fmla="*/ 951003 h 2304066"/>
                <a:gd name="connsiteX41" fmla="*/ 975904 w 2107067"/>
                <a:gd name="connsiteY41" fmla="*/ 852342 h 2304066"/>
                <a:gd name="connsiteX42" fmla="*/ 794901 w 2107067"/>
                <a:gd name="connsiteY42" fmla="*/ 801157 h 2304066"/>
                <a:gd name="connsiteX43" fmla="*/ 794901 w 2107067"/>
                <a:gd name="connsiteY43" fmla="*/ 796706 h 2304066"/>
                <a:gd name="connsiteX44" fmla="*/ 944006 w 2107067"/>
                <a:gd name="connsiteY44" fmla="*/ 734393 h 2304066"/>
                <a:gd name="connsiteX45" fmla="*/ 1051569 w 2107067"/>
                <a:gd name="connsiteY45" fmla="*/ 633507 h 2304066"/>
                <a:gd name="connsiteX46" fmla="*/ 1116849 w 2107067"/>
                <a:gd name="connsiteY46" fmla="*/ 498496 h 2304066"/>
                <a:gd name="connsiteX47" fmla="*/ 1139103 w 2107067"/>
                <a:gd name="connsiteY47" fmla="*/ 335297 h 2304066"/>
                <a:gd name="connsiteX48" fmla="*/ 1101271 w 2107067"/>
                <a:gd name="connsiteY48" fmla="*/ 132781 h 2304066"/>
                <a:gd name="connsiteX49" fmla="*/ 1054536 w 2107067"/>
                <a:gd name="connsiteY49" fmla="*/ 50069 h 230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07067" h="2304066">
                  <a:moveTo>
                    <a:pt x="163419" y="966904"/>
                  </a:moveTo>
                  <a:lnTo>
                    <a:pt x="194031" y="971774"/>
                  </a:lnTo>
                  <a:lnTo>
                    <a:pt x="360197" y="971774"/>
                  </a:lnTo>
                  <a:cubicBezTo>
                    <a:pt x="430423" y="971774"/>
                    <a:pt x="491499" y="978698"/>
                    <a:pt x="543426" y="992545"/>
                  </a:cubicBezTo>
                  <a:cubicBezTo>
                    <a:pt x="595353" y="1006392"/>
                    <a:pt x="638378" y="1025927"/>
                    <a:pt x="672502" y="1051148"/>
                  </a:cubicBezTo>
                  <a:cubicBezTo>
                    <a:pt x="706625" y="1076370"/>
                    <a:pt x="732341" y="1106784"/>
                    <a:pt x="749650" y="1142392"/>
                  </a:cubicBezTo>
                  <a:cubicBezTo>
                    <a:pt x="766959" y="1177999"/>
                    <a:pt x="775614" y="1218057"/>
                    <a:pt x="775614" y="1262566"/>
                  </a:cubicBezTo>
                  <a:cubicBezTo>
                    <a:pt x="775614" y="1303118"/>
                    <a:pt x="768443" y="1339962"/>
                    <a:pt x="754101" y="1373096"/>
                  </a:cubicBezTo>
                  <a:cubicBezTo>
                    <a:pt x="746930" y="1389664"/>
                    <a:pt x="737905" y="1404995"/>
                    <a:pt x="727025" y="1419089"/>
                  </a:cubicBezTo>
                  <a:lnTo>
                    <a:pt x="707462" y="1438843"/>
                  </a:lnTo>
                  <a:close/>
                  <a:moveTo>
                    <a:pt x="449215" y="164679"/>
                  </a:moveTo>
                  <a:cubicBezTo>
                    <a:pt x="494713" y="164679"/>
                    <a:pt x="534277" y="170861"/>
                    <a:pt x="567906" y="183225"/>
                  </a:cubicBezTo>
                  <a:cubicBezTo>
                    <a:pt x="601535" y="195588"/>
                    <a:pt x="628982" y="212403"/>
                    <a:pt x="650247" y="233668"/>
                  </a:cubicBezTo>
                  <a:cubicBezTo>
                    <a:pt x="671512" y="254933"/>
                    <a:pt x="687585" y="280155"/>
                    <a:pt x="698465" y="309333"/>
                  </a:cubicBezTo>
                  <a:cubicBezTo>
                    <a:pt x="709345" y="338511"/>
                    <a:pt x="714785" y="369420"/>
                    <a:pt x="714785" y="402060"/>
                  </a:cubicBezTo>
                  <a:cubicBezTo>
                    <a:pt x="714785" y="444591"/>
                    <a:pt x="706872" y="483412"/>
                    <a:pt x="691047" y="518525"/>
                  </a:cubicBezTo>
                  <a:cubicBezTo>
                    <a:pt x="675222" y="553638"/>
                    <a:pt x="652225" y="583557"/>
                    <a:pt x="622058" y="608285"/>
                  </a:cubicBezTo>
                  <a:cubicBezTo>
                    <a:pt x="591891" y="633012"/>
                    <a:pt x="554553" y="652052"/>
                    <a:pt x="510044" y="665404"/>
                  </a:cubicBezTo>
                  <a:lnTo>
                    <a:pt x="447542" y="678520"/>
                  </a:lnTo>
                  <a:lnTo>
                    <a:pt x="23160" y="310383"/>
                  </a:lnTo>
                  <a:lnTo>
                    <a:pt x="33799" y="313042"/>
                  </a:lnTo>
                  <a:cubicBezTo>
                    <a:pt x="45668" y="313042"/>
                    <a:pt x="64213" y="305130"/>
                    <a:pt x="89435" y="289304"/>
                  </a:cubicBezTo>
                  <a:cubicBezTo>
                    <a:pt x="114657" y="273479"/>
                    <a:pt x="145318" y="256417"/>
                    <a:pt x="181420" y="238119"/>
                  </a:cubicBezTo>
                  <a:cubicBezTo>
                    <a:pt x="217522" y="219821"/>
                    <a:pt x="258321" y="203006"/>
                    <a:pt x="303819" y="187675"/>
                  </a:cubicBezTo>
                  <a:cubicBezTo>
                    <a:pt x="349317" y="172345"/>
                    <a:pt x="397783" y="164679"/>
                    <a:pt x="449215" y="164679"/>
                  </a:cubicBezTo>
                  <a:close/>
                  <a:moveTo>
                    <a:pt x="1007444" y="0"/>
                  </a:moveTo>
                  <a:lnTo>
                    <a:pt x="2107067" y="953887"/>
                  </a:lnTo>
                  <a:lnTo>
                    <a:pt x="2107067" y="2304066"/>
                  </a:lnTo>
                  <a:lnTo>
                    <a:pt x="665098" y="2304066"/>
                  </a:lnTo>
                  <a:lnTo>
                    <a:pt x="0" y="1727116"/>
                  </a:lnTo>
                  <a:lnTo>
                    <a:pt x="5610" y="1731022"/>
                  </a:lnTo>
                  <a:cubicBezTo>
                    <a:pt x="15006" y="1736709"/>
                    <a:pt x="26875" y="1743262"/>
                    <a:pt x="41217" y="1750680"/>
                  </a:cubicBezTo>
                  <a:cubicBezTo>
                    <a:pt x="69900" y="1765516"/>
                    <a:pt x="106249" y="1779858"/>
                    <a:pt x="150264" y="1793705"/>
                  </a:cubicBezTo>
                  <a:cubicBezTo>
                    <a:pt x="194278" y="1807553"/>
                    <a:pt x="244969" y="1819174"/>
                    <a:pt x="302336" y="1828571"/>
                  </a:cubicBezTo>
                  <a:cubicBezTo>
                    <a:pt x="359703" y="1837967"/>
                    <a:pt x="421026" y="1842665"/>
                    <a:pt x="486306" y="1842665"/>
                  </a:cubicBezTo>
                  <a:cubicBezTo>
                    <a:pt x="594116" y="1842665"/>
                    <a:pt x="693520" y="1829560"/>
                    <a:pt x="784516" y="1803349"/>
                  </a:cubicBezTo>
                  <a:cubicBezTo>
                    <a:pt x="875512" y="1777138"/>
                    <a:pt x="953650" y="1738811"/>
                    <a:pt x="1018929" y="1688368"/>
                  </a:cubicBezTo>
                  <a:cubicBezTo>
                    <a:pt x="1084209" y="1637924"/>
                    <a:pt x="1135147" y="1575612"/>
                    <a:pt x="1171743" y="1501430"/>
                  </a:cubicBezTo>
                  <a:cubicBezTo>
                    <a:pt x="1208339" y="1427249"/>
                    <a:pt x="1226637" y="1342187"/>
                    <a:pt x="1226637" y="1246246"/>
                  </a:cubicBezTo>
                  <a:cubicBezTo>
                    <a:pt x="1226637" y="1188879"/>
                    <a:pt x="1216747" y="1135221"/>
                    <a:pt x="1196965" y="1085272"/>
                  </a:cubicBezTo>
                  <a:cubicBezTo>
                    <a:pt x="1177183" y="1035323"/>
                    <a:pt x="1148747" y="990567"/>
                    <a:pt x="1111656" y="951003"/>
                  </a:cubicBezTo>
                  <a:cubicBezTo>
                    <a:pt x="1074565" y="911440"/>
                    <a:pt x="1029315" y="878553"/>
                    <a:pt x="975904" y="852342"/>
                  </a:cubicBezTo>
                  <a:cubicBezTo>
                    <a:pt x="922493" y="826131"/>
                    <a:pt x="862159" y="809069"/>
                    <a:pt x="794901" y="801157"/>
                  </a:cubicBezTo>
                  <a:lnTo>
                    <a:pt x="794901" y="796706"/>
                  </a:lnTo>
                  <a:cubicBezTo>
                    <a:pt x="851279" y="782859"/>
                    <a:pt x="900981" y="762088"/>
                    <a:pt x="944006" y="734393"/>
                  </a:cubicBezTo>
                  <a:cubicBezTo>
                    <a:pt x="987031" y="706699"/>
                    <a:pt x="1022886" y="673070"/>
                    <a:pt x="1051569" y="633507"/>
                  </a:cubicBezTo>
                  <a:cubicBezTo>
                    <a:pt x="1080253" y="593943"/>
                    <a:pt x="1102013" y="548939"/>
                    <a:pt x="1116849" y="498496"/>
                  </a:cubicBezTo>
                  <a:cubicBezTo>
                    <a:pt x="1131685" y="448053"/>
                    <a:pt x="1139103" y="393653"/>
                    <a:pt x="1139103" y="335297"/>
                  </a:cubicBezTo>
                  <a:cubicBezTo>
                    <a:pt x="1139103" y="260126"/>
                    <a:pt x="1126492" y="192621"/>
                    <a:pt x="1101271" y="132781"/>
                  </a:cubicBezTo>
                  <a:cubicBezTo>
                    <a:pt x="1088660" y="102861"/>
                    <a:pt x="1073082" y="75290"/>
                    <a:pt x="1054536" y="50069"/>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p:txBody>
        </p:sp>
        <p:sp>
          <p:nvSpPr>
            <p:cNvPr id="25" name="Freeform 16"/>
            <p:cNvSpPr/>
            <p:nvPr/>
          </p:nvSpPr>
          <p:spPr>
            <a:xfrm>
              <a:off x="2244624" y="4244929"/>
              <a:ext cx="1283340" cy="1988065"/>
            </a:xfrm>
            <a:custGeom>
              <a:avLst/>
              <a:gdLst/>
              <a:ahLst/>
              <a:cxnLst/>
              <a:rect l="l" t="t" r="r" b="b"/>
              <a:pathLst>
                <a:path w="1283340" h="1988065">
                  <a:moveTo>
                    <a:pt x="618674" y="0"/>
                  </a:moveTo>
                  <a:cubicBezTo>
                    <a:pt x="711648" y="0"/>
                    <a:pt x="793990" y="10880"/>
                    <a:pt x="865699" y="32640"/>
                  </a:cubicBezTo>
                  <a:cubicBezTo>
                    <a:pt x="937407" y="54400"/>
                    <a:pt x="997742" y="85804"/>
                    <a:pt x="1046701" y="126851"/>
                  </a:cubicBezTo>
                  <a:cubicBezTo>
                    <a:pt x="1095661" y="167898"/>
                    <a:pt x="1132752" y="218341"/>
                    <a:pt x="1157974" y="278181"/>
                  </a:cubicBezTo>
                  <a:cubicBezTo>
                    <a:pt x="1183195" y="338021"/>
                    <a:pt x="1195806" y="405526"/>
                    <a:pt x="1195806" y="480697"/>
                  </a:cubicBezTo>
                  <a:cubicBezTo>
                    <a:pt x="1195806" y="539053"/>
                    <a:pt x="1188388" y="593453"/>
                    <a:pt x="1173552" y="643896"/>
                  </a:cubicBezTo>
                  <a:cubicBezTo>
                    <a:pt x="1158716" y="694339"/>
                    <a:pt x="1136956" y="739343"/>
                    <a:pt x="1108272" y="778907"/>
                  </a:cubicBezTo>
                  <a:cubicBezTo>
                    <a:pt x="1079589" y="818470"/>
                    <a:pt x="1043734" y="852099"/>
                    <a:pt x="1000709" y="879793"/>
                  </a:cubicBezTo>
                  <a:cubicBezTo>
                    <a:pt x="957684" y="907488"/>
                    <a:pt x="907982" y="928259"/>
                    <a:pt x="851604" y="942106"/>
                  </a:cubicBezTo>
                  <a:lnTo>
                    <a:pt x="851604" y="946557"/>
                  </a:lnTo>
                  <a:cubicBezTo>
                    <a:pt x="918862" y="954469"/>
                    <a:pt x="979196" y="971531"/>
                    <a:pt x="1032607" y="997742"/>
                  </a:cubicBezTo>
                  <a:cubicBezTo>
                    <a:pt x="1086018" y="1023953"/>
                    <a:pt x="1131268" y="1056840"/>
                    <a:pt x="1168359" y="1096403"/>
                  </a:cubicBezTo>
                  <a:cubicBezTo>
                    <a:pt x="1205450" y="1135967"/>
                    <a:pt x="1233886" y="1180723"/>
                    <a:pt x="1253668" y="1230672"/>
                  </a:cubicBezTo>
                  <a:cubicBezTo>
                    <a:pt x="1273450" y="1280621"/>
                    <a:pt x="1283340" y="1334279"/>
                    <a:pt x="1283340" y="1391646"/>
                  </a:cubicBezTo>
                  <a:cubicBezTo>
                    <a:pt x="1283340" y="1487587"/>
                    <a:pt x="1265042" y="1572649"/>
                    <a:pt x="1228446" y="1646830"/>
                  </a:cubicBezTo>
                  <a:cubicBezTo>
                    <a:pt x="1191850" y="1721012"/>
                    <a:pt x="1140912" y="1783324"/>
                    <a:pt x="1075632" y="1833768"/>
                  </a:cubicBezTo>
                  <a:cubicBezTo>
                    <a:pt x="1010353" y="1884211"/>
                    <a:pt x="932215" y="1922538"/>
                    <a:pt x="841219" y="1948749"/>
                  </a:cubicBezTo>
                  <a:cubicBezTo>
                    <a:pt x="750223" y="1974960"/>
                    <a:pt x="650819" y="1988065"/>
                    <a:pt x="543009" y="1988065"/>
                  </a:cubicBezTo>
                  <a:cubicBezTo>
                    <a:pt x="477729" y="1988065"/>
                    <a:pt x="416406" y="1983367"/>
                    <a:pt x="359039" y="1973971"/>
                  </a:cubicBezTo>
                  <a:cubicBezTo>
                    <a:pt x="301672" y="1964574"/>
                    <a:pt x="250981" y="1952953"/>
                    <a:pt x="206967" y="1939105"/>
                  </a:cubicBezTo>
                  <a:cubicBezTo>
                    <a:pt x="162952" y="1925258"/>
                    <a:pt x="126603" y="1910916"/>
                    <a:pt x="97920" y="1896080"/>
                  </a:cubicBezTo>
                  <a:cubicBezTo>
                    <a:pt x="69236" y="1881244"/>
                    <a:pt x="50444" y="1869869"/>
                    <a:pt x="41542" y="1861957"/>
                  </a:cubicBezTo>
                  <a:cubicBezTo>
                    <a:pt x="32640" y="1854044"/>
                    <a:pt x="25964" y="1845142"/>
                    <a:pt x="21513" y="1835251"/>
                  </a:cubicBezTo>
                  <a:cubicBezTo>
                    <a:pt x="17062" y="1825360"/>
                    <a:pt x="13106" y="1813739"/>
                    <a:pt x="9644" y="1800386"/>
                  </a:cubicBezTo>
                  <a:cubicBezTo>
                    <a:pt x="6182" y="1787033"/>
                    <a:pt x="3709" y="1770219"/>
                    <a:pt x="2226" y="1749943"/>
                  </a:cubicBezTo>
                  <a:cubicBezTo>
                    <a:pt x="742" y="1729666"/>
                    <a:pt x="0" y="1705186"/>
                    <a:pt x="0" y="1676503"/>
                  </a:cubicBezTo>
                  <a:cubicBezTo>
                    <a:pt x="0" y="1629027"/>
                    <a:pt x="3957" y="1596139"/>
                    <a:pt x="11869" y="1577841"/>
                  </a:cubicBezTo>
                  <a:cubicBezTo>
                    <a:pt x="19782" y="1559543"/>
                    <a:pt x="31651" y="1550394"/>
                    <a:pt x="47476" y="1550394"/>
                  </a:cubicBezTo>
                  <a:cubicBezTo>
                    <a:pt x="57367" y="1550394"/>
                    <a:pt x="74429" y="1557071"/>
                    <a:pt x="98662" y="1570423"/>
                  </a:cubicBezTo>
                  <a:cubicBezTo>
                    <a:pt x="122894" y="1583776"/>
                    <a:pt x="153803" y="1598118"/>
                    <a:pt x="191389" y="1613449"/>
                  </a:cubicBezTo>
                  <a:cubicBezTo>
                    <a:pt x="228974" y="1628779"/>
                    <a:pt x="272988" y="1643121"/>
                    <a:pt x="323432" y="1656474"/>
                  </a:cubicBezTo>
                  <a:cubicBezTo>
                    <a:pt x="373875" y="1669827"/>
                    <a:pt x="431242" y="1676503"/>
                    <a:pt x="495533" y="1676503"/>
                  </a:cubicBezTo>
                  <a:cubicBezTo>
                    <a:pt x="549933" y="1676503"/>
                    <a:pt x="597903" y="1670074"/>
                    <a:pt x="639445" y="1657216"/>
                  </a:cubicBezTo>
                  <a:cubicBezTo>
                    <a:pt x="680987" y="1644357"/>
                    <a:pt x="716346" y="1626307"/>
                    <a:pt x="745525" y="1603063"/>
                  </a:cubicBezTo>
                  <a:cubicBezTo>
                    <a:pt x="774703" y="1579820"/>
                    <a:pt x="796462" y="1551631"/>
                    <a:pt x="810804" y="1518496"/>
                  </a:cubicBezTo>
                  <a:cubicBezTo>
                    <a:pt x="825146" y="1485362"/>
                    <a:pt x="832317" y="1448518"/>
                    <a:pt x="832317" y="1407966"/>
                  </a:cubicBezTo>
                  <a:cubicBezTo>
                    <a:pt x="832317" y="1363457"/>
                    <a:pt x="823662" y="1323399"/>
                    <a:pt x="806353" y="1287792"/>
                  </a:cubicBezTo>
                  <a:cubicBezTo>
                    <a:pt x="789044" y="1252184"/>
                    <a:pt x="763328" y="1221770"/>
                    <a:pt x="729205" y="1196548"/>
                  </a:cubicBezTo>
                  <a:cubicBezTo>
                    <a:pt x="695081" y="1171327"/>
                    <a:pt x="652056" y="1151792"/>
                    <a:pt x="600129" y="1137945"/>
                  </a:cubicBezTo>
                  <a:cubicBezTo>
                    <a:pt x="548202" y="1124098"/>
                    <a:pt x="487126" y="1117174"/>
                    <a:pt x="416900" y="1117174"/>
                  </a:cubicBezTo>
                  <a:lnTo>
                    <a:pt x="250734" y="1117174"/>
                  </a:lnTo>
                  <a:cubicBezTo>
                    <a:pt x="237876" y="1117174"/>
                    <a:pt x="226996" y="1115443"/>
                    <a:pt x="218094" y="1111981"/>
                  </a:cubicBezTo>
                  <a:cubicBezTo>
                    <a:pt x="209192" y="1108520"/>
                    <a:pt x="201774" y="1101349"/>
                    <a:pt x="195839" y="1090469"/>
                  </a:cubicBezTo>
                  <a:cubicBezTo>
                    <a:pt x="189905" y="1079589"/>
                    <a:pt x="185701" y="1064505"/>
                    <a:pt x="183229" y="1045218"/>
                  </a:cubicBezTo>
                  <a:cubicBezTo>
                    <a:pt x="180756" y="1025931"/>
                    <a:pt x="179519" y="1000957"/>
                    <a:pt x="179519" y="970295"/>
                  </a:cubicBezTo>
                  <a:cubicBezTo>
                    <a:pt x="179519" y="941611"/>
                    <a:pt x="180756" y="918120"/>
                    <a:pt x="183229" y="899822"/>
                  </a:cubicBezTo>
                  <a:cubicBezTo>
                    <a:pt x="185701" y="881524"/>
                    <a:pt x="189658" y="867430"/>
                    <a:pt x="195098" y="857539"/>
                  </a:cubicBezTo>
                  <a:cubicBezTo>
                    <a:pt x="200538" y="847648"/>
                    <a:pt x="207461" y="840724"/>
                    <a:pt x="215868" y="836768"/>
                  </a:cubicBezTo>
                  <a:cubicBezTo>
                    <a:pt x="224276" y="832812"/>
                    <a:pt x="234414" y="830833"/>
                    <a:pt x="246283" y="830833"/>
                  </a:cubicBezTo>
                  <a:lnTo>
                    <a:pt x="413933" y="830833"/>
                  </a:lnTo>
                  <a:cubicBezTo>
                    <a:pt x="471300" y="830833"/>
                    <a:pt x="522238" y="824157"/>
                    <a:pt x="566747" y="810804"/>
                  </a:cubicBezTo>
                  <a:cubicBezTo>
                    <a:pt x="611256" y="797452"/>
                    <a:pt x="648594" y="778412"/>
                    <a:pt x="678761" y="753685"/>
                  </a:cubicBezTo>
                  <a:cubicBezTo>
                    <a:pt x="708928" y="728957"/>
                    <a:pt x="731925" y="699038"/>
                    <a:pt x="747750" y="663925"/>
                  </a:cubicBezTo>
                  <a:cubicBezTo>
                    <a:pt x="763575" y="628812"/>
                    <a:pt x="771488" y="589991"/>
                    <a:pt x="771488" y="547460"/>
                  </a:cubicBezTo>
                  <a:cubicBezTo>
                    <a:pt x="771488" y="514820"/>
                    <a:pt x="766048" y="483911"/>
                    <a:pt x="755168" y="454733"/>
                  </a:cubicBezTo>
                  <a:cubicBezTo>
                    <a:pt x="744288" y="425555"/>
                    <a:pt x="728215" y="400333"/>
                    <a:pt x="706950" y="379068"/>
                  </a:cubicBezTo>
                  <a:cubicBezTo>
                    <a:pt x="685685" y="357803"/>
                    <a:pt x="658238" y="340988"/>
                    <a:pt x="624609" y="328625"/>
                  </a:cubicBezTo>
                  <a:cubicBezTo>
                    <a:pt x="590980" y="316261"/>
                    <a:pt x="551416" y="310079"/>
                    <a:pt x="505918" y="310079"/>
                  </a:cubicBezTo>
                  <a:cubicBezTo>
                    <a:pt x="454486" y="310079"/>
                    <a:pt x="406020" y="317745"/>
                    <a:pt x="360522" y="333075"/>
                  </a:cubicBezTo>
                  <a:cubicBezTo>
                    <a:pt x="315024" y="348406"/>
                    <a:pt x="274225" y="365221"/>
                    <a:pt x="238123" y="383519"/>
                  </a:cubicBezTo>
                  <a:cubicBezTo>
                    <a:pt x="202021" y="401817"/>
                    <a:pt x="171360" y="418879"/>
                    <a:pt x="146138" y="434704"/>
                  </a:cubicBezTo>
                  <a:cubicBezTo>
                    <a:pt x="120916" y="450530"/>
                    <a:pt x="102371" y="458442"/>
                    <a:pt x="90502" y="458442"/>
                  </a:cubicBezTo>
                  <a:cubicBezTo>
                    <a:pt x="82589" y="458442"/>
                    <a:pt x="75665" y="456711"/>
                    <a:pt x="69731" y="453250"/>
                  </a:cubicBezTo>
                  <a:cubicBezTo>
                    <a:pt x="63796" y="449788"/>
                    <a:pt x="58851" y="443111"/>
                    <a:pt x="54895" y="433221"/>
                  </a:cubicBezTo>
                  <a:cubicBezTo>
                    <a:pt x="50938" y="423330"/>
                    <a:pt x="47971" y="408988"/>
                    <a:pt x="45993" y="390195"/>
                  </a:cubicBezTo>
                  <a:cubicBezTo>
                    <a:pt x="44015" y="371403"/>
                    <a:pt x="43026" y="347170"/>
                    <a:pt x="43026" y="317497"/>
                  </a:cubicBezTo>
                  <a:cubicBezTo>
                    <a:pt x="43026" y="292770"/>
                    <a:pt x="43520" y="272247"/>
                    <a:pt x="44509" y="255927"/>
                  </a:cubicBezTo>
                  <a:cubicBezTo>
                    <a:pt x="45498" y="239607"/>
                    <a:pt x="47476" y="226007"/>
                    <a:pt x="50444" y="215127"/>
                  </a:cubicBezTo>
                  <a:cubicBezTo>
                    <a:pt x="53411" y="204247"/>
                    <a:pt x="57120" y="194851"/>
                    <a:pt x="61571" y="186938"/>
                  </a:cubicBezTo>
                  <a:cubicBezTo>
                    <a:pt x="66022" y="179025"/>
                    <a:pt x="73193" y="170371"/>
                    <a:pt x="83084" y="160974"/>
                  </a:cubicBezTo>
                  <a:cubicBezTo>
                    <a:pt x="92974" y="151578"/>
                    <a:pt x="113251" y="137483"/>
                    <a:pt x="143912" y="118691"/>
                  </a:cubicBezTo>
                  <a:cubicBezTo>
                    <a:pt x="174574" y="99898"/>
                    <a:pt x="213148" y="81600"/>
                    <a:pt x="259636" y="63797"/>
                  </a:cubicBezTo>
                  <a:cubicBezTo>
                    <a:pt x="306123" y="45993"/>
                    <a:pt x="359781" y="30910"/>
                    <a:pt x="420609" y="18546"/>
                  </a:cubicBezTo>
                  <a:cubicBezTo>
                    <a:pt x="481438" y="6182"/>
                    <a:pt x="547460" y="0"/>
                    <a:pt x="6186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e 20"/>
          <p:cNvGrpSpPr/>
          <p:nvPr/>
        </p:nvGrpSpPr>
        <p:grpSpPr>
          <a:xfrm>
            <a:off x="6711880" y="180148"/>
            <a:ext cx="4200963" cy="2026055"/>
            <a:chOff x="6711880" y="740516"/>
            <a:chExt cx="4200963" cy="2026055"/>
          </a:xfrm>
        </p:grpSpPr>
        <p:cxnSp>
          <p:nvCxnSpPr>
            <p:cNvPr id="26" name="Connecteur droit 12"/>
            <p:cNvCxnSpPr/>
            <p:nvPr/>
          </p:nvCxnSpPr>
          <p:spPr>
            <a:xfrm>
              <a:off x="8957718" y="996003"/>
              <a:ext cx="0" cy="1393051"/>
            </a:xfrm>
            <a:prstGeom prst="straightConnector1">
              <a:avLst/>
            </a:prstGeom>
            <a:noFill/>
            <a:ln w="76196" cap="flat">
              <a:solidFill>
                <a:srgbClr val="FFC000"/>
              </a:solidFill>
              <a:prstDash val="solid"/>
              <a:miter/>
            </a:ln>
          </p:spPr>
        </p:cxnSp>
        <p:sp>
          <p:nvSpPr>
            <p:cNvPr id="27" name="Sous-titre  2"/>
            <p:cNvSpPr txBox="1"/>
            <p:nvPr/>
          </p:nvSpPr>
          <p:spPr>
            <a:xfrm>
              <a:off x="9129014" y="1201694"/>
              <a:ext cx="1783829" cy="1040358"/>
            </a:xfrm>
            <a:prstGeom prst="rect">
              <a:avLst/>
            </a:prstGeom>
            <a:noFill/>
            <a:ln cap="flat">
              <a:noFill/>
            </a:ln>
          </p:spPr>
          <p:txBody>
            <a:bodyPr vert="horz" wrap="square" lIns="91440" tIns="45720" rIns="91440" bIns="45720" anchor="t" anchorCtr="0" compatLnSpc="1">
              <a:noAutofit/>
            </a:bodyPr>
            <a:lstStyle/>
            <a:p>
              <a:pPr rtl="1">
                <a:lnSpc>
                  <a:spcPct val="90000"/>
                </a:lnSpc>
                <a:defRPr sz="1800" b="0" i="0" u="none" strike="noStrike" kern="0" cap="none" spc="0" baseline="0">
                  <a:solidFill>
                    <a:srgbClr val="000000"/>
                  </a:solidFill>
                  <a:uFillTx/>
                </a:defRPr>
              </a:pPr>
              <a:r>
                <a:rPr lang="ar-MA" sz="2000" b="1" cap="all" dirty="0">
                  <a:solidFill>
                    <a:srgbClr val="595959"/>
                  </a:solidFill>
                  <a:latin typeface="Cambria"/>
                  <a:ea typeface=""/>
                  <a:cs typeface="Tahoma" pitchFamily="34"/>
                </a:rPr>
                <a:t>الكونفدرالية الديمقراطية للشغل</a:t>
              </a:r>
            </a:p>
          </p:txBody>
        </p:sp>
        <p:sp>
          <p:nvSpPr>
            <p:cNvPr id="28" name="Hexagone 46"/>
            <p:cNvSpPr/>
            <p:nvPr/>
          </p:nvSpPr>
          <p:spPr>
            <a:xfrm rot="5881675">
              <a:off x="6603100" y="849296"/>
              <a:ext cx="2026055" cy="1808495"/>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49 f8 1"/>
                <a:gd name="f56" fmla="*/ f52 1 f7"/>
                <a:gd name="f57" fmla="*/ f48 f32 1"/>
                <a:gd name="f58" fmla="+- f36 0 f54"/>
                <a:gd name="f59" fmla="*/ f55 1 2"/>
                <a:gd name="f60" fmla="+- f56 0 f1"/>
                <a:gd name="f61" fmla="*/ f54 f32 1"/>
                <a:gd name="f62" fmla="sin 1 f60"/>
                <a:gd name="f63" fmla="+- f10 f59 0"/>
                <a:gd name="f64" fmla="*/ f58 f32 1"/>
                <a:gd name="f65" fmla="+- 0 0 f62"/>
                <a:gd name="f66" fmla="?: f63 4 2"/>
                <a:gd name="f67" fmla="?: f63 3 2"/>
                <a:gd name="f68" fmla="?: f63 f59 0"/>
                <a:gd name="f69" fmla="+- 0 0 f65"/>
                <a:gd name="f70" fmla="+- f10 f68 0"/>
                <a:gd name="f71" fmla="val f69"/>
                <a:gd name="f72" fmla="*/ f70 1 f59"/>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gradFill>
              <a:gsLst>
                <a:gs pos="0">
                  <a:srgbClr val="FFFF80"/>
                </a:gs>
                <a:gs pos="100000">
                  <a:srgbClr val="FFFFB3"/>
                </a:gs>
              </a:gsLst>
              <a:lin ang="8100000"/>
            </a:gradFill>
            <a:ln cap="flat">
              <a:noFill/>
              <a:prstDash val="solid"/>
            </a:ln>
          </p:spPr>
          <p:txBody>
            <a:bodyPr vert="horz" wrap="square" lIns="0" tIns="0" rIns="0" bIns="0" anchor="t" anchorCtr="0" compatLnSpc="1">
              <a:noAutofit/>
            </a:bodyPr>
            <a:lstStyle/>
            <a:p>
              <a:pPr>
                <a:defRPr sz="1800" b="0" i="0" u="none" strike="noStrike" kern="0" cap="none" spc="0" baseline="0">
                  <a:solidFill>
                    <a:srgbClr val="000000"/>
                  </a:solidFill>
                  <a:uFillTx/>
                </a:defRPr>
              </a:pPr>
              <a:endParaRPr lang="fr-FR">
                <a:solidFill>
                  <a:srgbClr val="000000"/>
                </a:solidFill>
                <a:latin typeface="Calibri"/>
                <a:ea typeface=""/>
                <a:cs typeface=""/>
              </a:endParaRPr>
            </a:p>
          </p:txBody>
        </p:sp>
        <p:pic>
          <p:nvPicPr>
            <p:cNvPr id="29" name="Image 1" descr="E:\cdt\www.cdt.ma\monsite\mesimages\log_cdt.jpg"/>
            <p:cNvPicPr>
              <a:picLocks noChangeAspect="1"/>
            </p:cNvPicPr>
            <p:nvPr/>
          </p:nvPicPr>
          <p:blipFill>
            <a:blip r:embed="rId3">
              <a:clrChange>
                <a:clrFrom>
                  <a:srgbClr val="FDFFFE"/>
                </a:clrFrom>
                <a:clrTo>
                  <a:srgbClr val="FDFFFE">
                    <a:alpha val="0"/>
                  </a:srgbClr>
                </a:clrTo>
              </a:clrChange>
              <a:grayscl/>
            </a:blip>
            <a:srcRect/>
            <a:stretch>
              <a:fillRect/>
            </a:stretch>
          </p:blipFill>
          <p:spPr>
            <a:xfrm rot="348656">
              <a:off x="6806014" y="956773"/>
              <a:ext cx="1664793" cy="1646697"/>
            </a:xfrm>
            <a:prstGeom prst="rect">
              <a:avLst/>
            </a:prstGeom>
            <a:noFill/>
            <a:ln cap="flat">
              <a:noFill/>
            </a:ln>
          </p:spPr>
        </p:pic>
      </p:grpSp>
      <p:sp>
        <p:nvSpPr>
          <p:cNvPr id="2" name="Rectangle 1"/>
          <p:cNvSpPr/>
          <p:nvPr/>
        </p:nvSpPr>
        <p:spPr>
          <a:xfrm>
            <a:off x="3741292" y="3089701"/>
            <a:ext cx="4419800" cy="2123658"/>
          </a:xfrm>
          <a:prstGeom prst="rect">
            <a:avLst/>
          </a:prstGeom>
        </p:spPr>
        <p:txBody>
          <a:bodyPr wrap="none">
            <a:spAutoFit/>
          </a:bodyPr>
          <a:lstStyle/>
          <a:p>
            <a:r>
              <a:rPr lang="ar-SA" sz="4400" b="1" cap="all" dirty="0">
                <a:solidFill>
                  <a:srgbClr val="A85229"/>
                </a:solidFill>
                <a:latin typeface="Cambria"/>
                <a:ea typeface=""/>
                <a:cs typeface="Tahoma" pitchFamily="34"/>
              </a:rPr>
              <a:t>الملامح الكبرى </a:t>
            </a:r>
            <a:endParaRPr lang="fr-FR" sz="4400" b="1" cap="all" dirty="0">
              <a:solidFill>
                <a:srgbClr val="A85229"/>
              </a:solidFill>
              <a:latin typeface="Cambria"/>
              <a:ea typeface=""/>
              <a:cs typeface="Tahoma" pitchFamily="34"/>
            </a:endParaRPr>
          </a:p>
          <a:p>
            <a:r>
              <a:rPr lang="ar-SA" sz="4400" b="1" cap="all" dirty="0">
                <a:solidFill>
                  <a:srgbClr val="A85229"/>
                </a:solidFill>
                <a:latin typeface="Cambria"/>
                <a:ea typeface=""/>
                <a:cs typeface="Tahoma" pitchFamily="34"/>
              </a:rPr>
              <a:t>لوضعية الشباب </a:t>
            </a:r>
            <a:endParaRPr lang="fr-FR" sz="4400" b="1" cap="all" dirty="0">
              <a:solidFill>
                <a:srgbClr val="A85229"/>
              </a:solidFill>
              <a:latin typeface="Cambria"/>
              <a:ea typeface=""/>
              <a:cs typeface="Tahoma" pitchFamily="34"/>
            </a:endParaRPr>
          </a:p>
          <a:p>
            <a:pPr algn="ctr"/>
            <a:r>
              <a:rPr lang="ar-SA" sz="4400" b="1" cap="all" dirty="0">
                <a:solidFill>
                  <a:srgbClr val="A85229"/>
                </a:solidFill>
                <a:latin typeface="Cambria"/>
                <a:ea typeface=""/>
                <a:cs typeface="Tahoma" pitchFamily="34"/>
              </a:rPr>
              <a:t>بالمغرب </a:t>
            </a:r>
            <a:endParaRPr lang="fr-FR" sz="4400" b="1" cap="all" dirty="0">
              <a:solidFill>
                <a:srgbClr val="A85229"/>
              </a:solidFill>
              <a:latin typeface="Cambria"/>
              <a:ea typeface=""/>
              <a:cs typeface="Tahoma" pitchFamily="34"/>
            </a:endParaRPr>
          </a:p>
        </p:txBody>
      </p:sp>
    </p:spTree>
    <p:extLst>
      <p:ext uri="{BB962C8B-B14F-4D97-AF65-F5344CB8AC3E}">
        <p14:creationId xmlns:p14="http://schemas.microsoft.com/office/powerpoint/2010/main" val="235918344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2" name="Rectangle 1"/>
          <p:cNvSpPr/>
          <p:nvPr/>
        </p:nvSpPr>
        <p:spPr>
          <a:xfrm>
            <a:off x="2674684" y="255959"/>
            <a:ext cx="7826181"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ea typeface=""/>
                <a:cs typeface="Tahoma" pitchFamily="34"/>
              </a:rPr>
              <a:t>الملامح الكبرى لوضعية الشباب بالمغرب </a:t>
            </a:r>
            <a:endParaRPr lang="fr-FR" sz="3200" b="1" cap="all" dirty="0">
              <a:solidFill>
                <a:schemeClr val="bg1"/>
              </a:solidFill>
              <a:effectLst>
                <a:outerShdw dist="25396" dir="18900000">
                  <a:srgbClr val="FFFFFF"/>
                </a:outerShdw>
              </a:effectLst>
              <a:latin typeface="Cambria"/>
              <a:ea typeface=""/>
              <a:cs typeface="Tahoma" pitchFamily="34"/>
            </a:endParaRPr>
          </a:p>
        </p:txBody>
      </p:sp>
      <p:grpSp>
        <p:nvGrpSpPr>
          <p:cNvPr id="39" name="Group 8"/>
          <p:cNvGrpSpPr/>
          <p:nvPr/>
        </p:nvGrpSpPr>
        <p:grpSpPr>
          <a:xfrm>
            <a:off x="5742554" y="1175059"/>
            <a:ext cx="5952985" cy="5825684"/>
            <a:chOff x="5992845" y="1331475"/>
            <a:chExt cx="5702695" cy="5825684"/>
          </a:xfrm>
        </p:grpSpPr>
        <p:sp>
          <p:nvSpPr>
            <p:cNvPr id="40" name="Rectangle 39"/>
            <p:cNvSpPr/>
            <p:nvPr/>
          </p:nvSpPr>
          <p:spPr>
            <a:xfrm>
              <a:off x="6348072" y="1462525"/>
              <a:ext cx="4965328" cy="48385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60" rIns="274320" rtlCol="0" anchor="ctr"/>
            <a:lstStyle/>
            <a:p>
              <a:pPr algn="just" rtl="1">
                <a:spcBef>
                  <a:spcPts val="1000"/>
                </a:spcBef>
              </a:pPr>
              <a:r>
                <a:rPr lang="ar-MA" sz="3200" dirty="0">
                  <a:solidFill>
                    <a:schemeClr val="tx1">
                      <a:lumMod val="75000"/>
                      <a:lumOff val="25000"/>
                    </a:schemeClr>
                  </a:solidFill>
                </a:rPr>
                <a:t>يمثل الشباب بالمغرب المخزون الديموغرافي الأهم، يعيش الشباب واقعا مأساويا في غياب سياسة مواكبة لتطلعات وحاجيات الشباب وفي تجاهل تام لوعي الشباب المتزايد بحقوقه</a:t>
              </a:r>
              <a:endParaRPr lang="en-US" sz="3200" dirty="0">
                <a:solidFill>
                  <a:schemeClr val="tx1">
                    <a:lumMod val="75000"/>
                    <a:lumOff val="25000"/>
                  </a:schemeClr>
                </a:solidFill>
              </a:endParaRPr>
            </a:p>
          </p:txBody>
        </p:sp>
        <p:sp>
          <p:nvSpPr>
            <p:cNvPr id="41" name="Rectangle 40"/>
            <p:cNvSpPr/>
            <p:nvPr/>
          </p:nvSpPr>
          <p:spPr>
            <a:xfrm>
              <a:off x="11565384" y="1398780"/>
              <a:ext cx="130156" cy="4838532"/>
            </a:xfrm>
            <a:prstGeom prst="rect">
              <a:avLst/>
            </a:prstGeom>
            <a:solidFill>
              <a:srgbClr val="6E5572"/>
            </a:solidFill>
            <a:ln w="12700" cap="flat" cmpd="sng" algn="ctr">
              <a:noFill/>
              <a:prstDash val="solid"/>
              <a:miter lim="800000"/>
            </a:ln>
            <a:effectLst/>
          </p:spPr>
          <p:txBody>
            <a:bodyPr rtlCol="0" anchor="ctr"/>
            <a:lstStyle/>
            <a:p>
              <a:pPr algn="ctr"/>
              <a:endParaRPr lang="en-US" kern="0" dirty="0">
                <a:solidFill>
                  <a:prstClr val="white"/>
                </a:solidFill>
                <a:latin typeface="Calibri" panose="020F0502020204030204"/>
              </a:endParaRPr>
            </a:p>
          </p:txBody>
        </p:sp>
        <p:sp>
          <p:nvSpPr>
            <p:cNvPr id="42" name="TextBox 33"/>
            <p:cNvSpPr txBox="1"/>
            <p:nvPr/>
          </p:nvSpPr>
          <p:spPr>
            <a:xfrm>
              <a:off x="5992845" y="1331475"/>
              <a:ext cx="954107" cy="2215991"/>
            </a:xfrm>
            <a:prstGeom prst="rect">
              <a:avLst/>
            </a:prstGeom>
            <a:noFill/>
          </p:spPr>
          <p:txBody>
            <a:bodyPr wrap="none" rtlCol="0">
              <a:spAutoFit/>
            </a:bodyPr>
            <a:lstStyle/>
            <a:p>
              <a:r>
                <a:rPr lang="en-US" sz="13800" b="1" dirty="0">
                  <a:solidFill>
                    <a:schemeClr val="tx1">
                      <a:lumMod val="65000"/>
                      <a:lumOff val="35000"/>
                    </a:schemeClr>
                  </a:solidFill>
                </a:rPr>
                <a:t>“</a:t>
              </a:r>
            </a:p>
          </p:txBody>
        </p:sp>
        <p:sp>
          <p:nvSpPr>
            <p:cNvPr id="43" name="TextBox 34"/>
            <p:cNvSpPr txBox="1"/>
            <p:nvPr/>
          </p:nvSpPr>
          <p:spPr>
            <a:xfrm>
              <a:off x="10589640" y="4941168"/>
              <a:ext cx="954107" cy="2215991"/>
            </a:xfrm>
            <a:prstGeom prst="rect">
              <a:avLst/>
            </a:prstGeom>
            <a:noFill/>
          </p:spPr>
          <p:txBody>
            <a:bodyPr wrap="none" rtlCol="0">
              <a:spAutoFit/>
            </a:bodyPr>
            <a:lstStyle/>
            <a:p>
              <a:r>
                <a:rPr lang="en-US" sz="13800" b="1" dirty="0">
                  <a:solidFill>
                    <a:schemeClr val="tx1">
                      <a:lumMod val="65000"/>
                      <a:lumOff val="35000"/>
                    </a:schemeClr>
                  </a:solidFill>
                </a:rPr>
                <a:t>”</a:t>
              </a:r>
            </a:p>
          </p:txBody>
        </p:sp>
      </p:grpSp>
      <p:pic>
        <p:nvPicPr>
          <p:cNvPr id="44" name="Image 43"/>
          <p:cNvPicPr>
            <a:picLocks noChangeAspect="1"/>
          </p:cNvPicPr>
          <p:nvPr/>
        </p:nvPicPr>
        <p:blipFill>
          <a:blip r:embed="rId2">
            <a:clrChange>
              <a:clrFrom>
                <a:srgbClr val="FCFDF8"/>
              </a:clrFrom>
              <a:clrTo>
                <a:srgbClr val="FCFDF8">
                  <a:alpha val="0"/>
                </a:srgbClr>
              </a:clrTo>
            </a:clrChange>
            <a:extLst>
              <a:ext uri="{28A0092B-C50C-407E-A947-70E740481C1C}">
                <a14:useLocalDpi xmlns:a14="http://schemas.microsoft.com/office/drawing/2010/main" val="0"/>
              </a:ext>
            </a:extLst>
          </a:blip>
          <a:stretch>
            <a:fillRect/>
          </a:stretch>
        </p:blipFill>
        <p:spPr>
          <a:xfrm>
            <a:off x="173906" y="493458"/>
            <a:ext cx="5304419" cy="5760910"/>
          </a:xfrm>
          <a:prstGeom prst="rect">
            <a:avLst/>
          </a:prstGeom>
        </p:spPr>
      </p:pic>
    </p:spTree>
    <p:extLst>
      <p:ext uri="{BB962C8B-B14F-4D97-AF65-F5344CB8AC3E}">
        <p14:creationId xmlns:p14="http://schemas.microsoft.com/office/powerpoint/2010/main" val="3709349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2" name="Rectangle 1"/>
          <p:cNvSpPr/>
          <p:nvPr/>
        </p:nvSpPr>
        <p:spPr>
          <a:xfrm>
            <a:off x="426720" y="257592"/>
            <a:ext cx="10185510" cy="584775"/>
          </a:xfrm>
          <a:prstGeom prst="rect">
            <a:avLst/>
          </a:prstGeom>
        </p:spPr>
        <p:txBody>
          <a:bodyPr wrap="square">
            <a:spAutoFit/>
          </a:bodyPr>
          <a:lstStyle/>
          <a:p>
            <a:r>
              <a:rPr lang="ar-SA" sz="3200" b="1" cap="all" dirty="0">
                <a:solidFill>
                  <a:schemeClr val="bg1"/>
                </a:solidFill>
                <a:effectLst>
                  <a:outerShdw dist="25396" dir="18900000">
                    <a:srgbClr val="FFFFFF"/>
                  </a:outerShdw>
                </a:effectLst>
                <a:latin typeface="Cambria"/>
                <a:ea typeface=""/>
                <a:cs typeface="Tahoma" pitchFamily="34"/>
              </a:rPr>
              <a:t>الملامح الكبرى لوضعية الشباب بالمغرب</a:t>
            </a:r>
            <a:r>
              <a:rPr lang="ar-MA" sz="3200" b="1" cap="all" dirty="0">
                <a:solidFill>
                  <a:schemeClr val="bg1"/>
                </a:solidFill>
                <a:effectLst>
                  <a:outerShdw dist="25396" dir="18900000">
                    <a:srgbClr val="FFFFFF"/>
                  </a:outerShdw>
                </a:effectLst>
                <a:latin typeface="Cambria"/>
                <a:ea typeface=""/>
                <a:cs typeface="Tahoma" pitchFamily="34"/>
              </a:rPr>
              <a:t> ـ في أرقام ـ</a:t>
            </a:r>
            <a:r>
              <a:rPr lang="ar-SA" sz="3200" b="1" cap="all" dirty="0">
                <a:solidFill>
                  <a:schemeClr val="bg1"/>
                </a:solidFill>
                <a:effectLst>
                  <a:outerShdw dist="25396" dir="18900000">
                    <a:srgbClr val="FFFFFF"/>
                  </a:outerShdw>
                </a:effectLst>
                <a:latin typeface="Cambria"/>
                <a:ea typeface=""/>
                <a:cs typeface="Tahoma" pitchFamily="34"/>
              </a:rPr>
              <a:t> </a:t>
            </a:r>
            <a:endParaRPr lang="fr-FR" sz="3200" b="1" cap="all" dirty="0">
              <a:solidFill>
                <a:schemeClr val="bg1"/>
              </a:solidFill>
              <a:effectLst>
                <a:outerShdw dist="25396" dir="18900000">
                  <a:srgbClr val="FFFFFF"/>
                </a:outerShdw>
              </a:effectLst>
              <a:latin typeface="Cambria"/>
              <a:ea typeface=""/>
              <a:cs typeface="Tahoma" pitchFamily="34"/>
            </a:endParaRPr>
          </a:p>
        </p:txBody>
      </p:sp>
      <p:sp>
        <p:nvSpPr>
          <p:cNvPr id="14" name="Rectangle 13"/>
          <p:cNvSpPr/>
          <p:nvPr/>
        </p:nvSpPr>
        <p:spPr>
          <a:xfrm>
            <a:off x="3521858" y="1603987"/>
            <a:ext cx="2364644" cy="746894"/>
          </a:xfrm>
          <a:prstGeom prst="rect">
            <a:avLst/>
          </a:prstGeom>
          <a:solidFill>
            <a:srgbClr val="827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6432301" y="1617395"/>
            <a:ext cx="2378407" cy="746894"/>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9346819" y="1667514"/>
            <a:ext cx="2371741" cy="2855257"/>
            <a:chOff x="8818181" y="2162045"/>
            <a:chExt cx="2008694" cy="2334711"/>
          </a:xfrm>
        </p:grpSpPr>
        <p:sp>
          <p:nvSpPr>
            <p:cNvPr id="17" name="Rectangle 16"/>
            <p:cNvSpPr/>
            <p:nvPr/>
          </p:nvSpPr>
          <p:spPr>
            <a:xfrm>
              <a:off x="8818181" y="2742097"/>
              <a:ext cx="2001010" cy="1754659"/>
            </a:xfrm>
            <a:prstGeom prst="rect">
              <a:avLst/>
            </a:prstGeom>
            <a:solidFill>
              <a:srgbClr val="DCF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MA" sz="2600" b="1" dirty="0">
                  <a:solidFill>
                    <a:srgbClr val="449681"/>
                  </a:solidFill>
                </a:rPr>
                <a:t>نسبة الشباب من الفئة العمرية بين </a:t>
              </a:r>
              <a:r>
                <a:rPr lang="fr-FR" sz="2600" b="1" dirty="0">
                  <a:solidFill>
                    <a:srgbClr val="449681"/>
                  </a:solidFill>
                </a:rPr>
                <a:t>15</a:t>
              </a:r>
              <a:r>
                <a:rPr lang="ar-MA" sz="2600" b="1" dirty="0">
                  <a:solidFill>
                    <a:srgbClr val="449681"/>
                  </a:solidFill>
                </a:rPr>
                <a:t> و</a:t>
              </a:r>
              <a:r>
                <a:rPr lang="fr-FR" sz="2600" b="1" dirty="0">
                  <a:solidFill>
                    <a:srgbClr val="449681"/>
                  </a:solidFill>
                </a:rPr>
                <a:t>34</a:t>
              </a:r>
              <a:r>
                <a:rPr lang="ar-MA" sz="2600" b="1" dirty="0">
                  <a:solidFill>
                    <a:srgbClr val="449681"/>
                  </a:solidFill>
                </a:rPr>
                <a:t> من التركيبة السكانية </a:t>
              </a:r>
              <a:r>
                <a:rPr lang="fr-FR" sz="2600" b="1" dirty="0">
                  <a:solidFill>
                    <a:srgbClr val="449681"/>
                  </a:solidFill>
                </a:rPr>
                <a:t>11</a:t>
              </a:r>
              <a:r>
                <a:rPr lang="ar-MA" sz="2600" b="1" dirty="0">
                  <a:solidFill>
                    <a:srgbClr val="449681"/>
                  </a:solidFill>
                </a:rPr>
                <a:t> مليون شاب</a:t>
              </a:r>
              <a:endParaRPr lang="fr-FR" sz="2600" b="1" dirty="0">
                <a:solidFill>
                  <a:srgbClr val="449681"/>
                </a:solidFill>
              </a:endParaRPr>
            </a:p>
          </p:txBody>
        </p:sp>
        <p:sp>
          <p:nvSpPr>
            <p:cNvPr id="18" name="Organigramme : Entrée manuelle 17"/>
            <p:cNvSpPr/>
            <p:nvPr/>
          </p:nvSpPr>
          <p:spPr>
            <a:xfrm rot="16200000" flipH="1">
              <a:off x="9532502" y="1447725"/>
              <a:ext cx="580053" cy="2008693"/>
            </a:xfrm>
            <a:prstGeom prst="flowChartManualInput">
              <a:avLst/>
            </a:prstGeom>
            <a:solidFill>
              <a:srgbClr val="44968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365125" algn="r" defTabSz="401638" rtl="1"/>
              <a:endParaRPr lang="fr-FR" sz="6000" dirty="0">
                <a:solidFill>
                  <a:srgbClr val="DCF0EE"/>
                </a:solidFill>
                <a:latin typeface="Berlin Sans FB Demi" panose="020E0802020502020306" pitchFamily="34" charset="0"/>
                <a:cs typeface="AL-Fares" pitchFamily="2" charset="-78"/>
              </a:endParaRPr>
            </a:p>
          </p:txBody>
        </p:sp>
      </p:grpSp>
      <p:sp>
        <p:nvSpPr>
          <p:cNvPr id="19" name="Rectangle 18"/>
          <p:cNvSpPr/>
          <p:nvPr/>
        </p:nvSpPr>
        <p:spPr>
          <a:xfrm>
            <a:off x="3521858" y="2357571"/>
            <a:ext cx="2364643" cy="2190225"/>
          </a:xfrm>
          <a:prstGeom prst="rect">
            <a:avLst/>
          </a:prstGeom>
          <a:solidFill>
            <a:srgbClr val="EEE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MA" sz="2800" b="1" dirty="0">
                <a:solidFill>
                  <a:srgbClr val="82734A"/>
                </a:solidFill>
              </a:rPr>
              <a:t>نسبة بطالة ضعف المعدل الوطني</a:t>
            </a:r>
            <a:endParaRPr lang="fr-FR" sz="2800" b="1" dirty="0">
              <a:solidFill>
                <a:srgbClr val="82734A"/>
              </a:solidFill>
            </a:endParaRPr>
          </a:p>
        </p:txBody>
      </p:sp>
      <p:grpSp>
        <p:nvGrpSpPr>
          <p:cNvPr id="20" name="Groupe 19"/>
          <p:cNvGrpSpPr/>
          <p:nvPr/>
        </p:nvGrpSpPr>
        <p:grpSpPr>
          <a:xfrm>
            <a:off x="570541" y="1633530"/>
            <a:ext cx="2405594" cy="2914265"/>
            <a:chOff x="8818181" y="2149616"/>
            <a:chExt cx="2001010" cy="2347140"/>
          </a:xfrm>
        </p:grpSpPr>
        <p:sp>
          <p:nvSpPr>
            <p:cNvPr id="21" name="Rectangle 20"/>
            <p:cNvSpPr/>
            <p:nvPr/>
          </p:nvSpPr>
          <p:spPr>
            <a:xfrm>
              <a:off x="8818181" y="2742097"/>
              <a:ext cx="2001010" cy="17546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MA" sz="2800" b="1" dirty="0">
                  <a:solidFill>
                    <a:srgbClr val="2E75B6"/>
                  </a:solidFill>
                </a:rPr>
                <a:t>من المشتغلين لهم وظائف ضعيفة</a:t>
              </a:r>
              <a:endParaRPr lang="fr-FR" sz="2800" b="1" dirty="0">
                <a:solidFill>
                  <a:srgbClr val="2E75B6"/>
                </a:solidFill>
              </a:endParaRPr>
            </a:p>
          </p:txBody>
        </p:sp>
        <p:sp>
          <p:nvSpPr>
            <p:cNvPr id="22" name="Organigramme : Entrée manuelle 21"/>
            <p:cNvSpPr/>
            <p:nvPr/>
          </p:nvSpPr>
          <p:spPr>
            <a:xfrm rot="5400000">
              <a:off x="9523642" y="1452715"/>
              <a:ext cx="598648" cy="1992449"/>
            </a:xfrm>
            <a:prstGeom prst="flowChartManualIn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365125" algn="r" defTabSz="401638" rtl="1"/>
              <a:endParaRPr lang="fr-FR" sz="6000" dirty="0">
                <a:solidFill>
                  <a:srgbClr val="DCF0EE"/>
                </a:solidFill>
                <a:latin typeface="Berlin Sans FB Demi" panose="020E0802020502020306" pitchFamily="34" charset="0"/>
                <a:cs typeface="AL-Fares" pitchFamily="2" charset="-78"/>
              </a:endParaRPr>
            </a:p>
          </p:txBody>
        </p:sp>
      </p:grpSp>
      <p:sp>
        <p:nvSpPr>
          <p:cNvPr id="23" name="Rectangle 22"/>
          <p:cNvSpPr/>
          <p:nvPr/>
        </p:nvSpPr>
        <p:spPr>
          <a:xfrm>
            <a:off x="6432224" y="2364289"/>
            <a:ext cx="2377011" cy="218350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MA" sz="2800" b="1" dirty="0">
                <a:solidFill>
                  <a:srgbClr val="C55A11"/>
                </a:solidFill>
              </a:rPr>
              <a:t>الف شاب من الفئة العمرية ما بين 15 و 34 تغادر المدرسة سنويا</a:t>
            </a:r>
            <a:endParaRPr lang="fr-FR" sz="2800" b="1" dirty="0">
              <a:solidFill>
                <a:srgbClr val="C55A11"/>
              </a:solidFill>
            </a:endParaRPr>
          </a:p>
        </p:txBody>
      </p:sp>
      <p:grpSp>
        <p:nvGrpSpPr>
          <p:cNvPr id="27" name="Groupe 26"/>
          <p:cNvGrpSpPr/>
          <p:nvPr/>
        </p:nvGrpSpPr>
        <p:grpSpPr>
          <a:xfrm>
            <a:off x="549043" y="4385241"/>
            <a:ext cx="5389716" cy="1871638"/>
            <a:chOff x="2058906" y="840201"/>
            <a:chExt cx="7904319" cy="2691099"/>
          </a:xfrm>
        </p:grpSpPr>
        <p:sp>
          <p:nvSpPr>
            <p:cNvPr id="28" name="Rectangle 27"/>
            <p:cNvSpPr/>
            <p:nvPr/>
          </p:nvSpPr>
          <p:spPr>
            <a:xfrm>
              <a:off x="2058906" y="1974349"/>
              <a:ext cx="7809470" cy="15569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9029450" y="840201"/>
              <a:ext cx="933775" cy="1460352"/>
            </a:xfrm>
            <a:prstGeom prst="rect">
              <a:avLst/>
            </a:prstGeom>
          </p:spPr>
          <p:txBody>
            <a:bodyPr wrap="none">
              <a:spAutoFit/>
            </a:bodyPr>
            <a:lstStyle/>
            <a:p>
              <a:r>
                <a:rPr lang="fr-FR" sz="6000" b="1" kern="0" dirty="0">
                  <a:solidFill>
                    <a:schemeClr val="accent1"/>
                  </a:solidFill>
                  <a:latin typeface="Franklin Gothic Heavy" panose="020B0903020102020204" pitchFamily="34" charset="0"/>
                  <a:ea typeface=""/>
                  <a:cs typeface="Arial" pitchFamily="34"/>
                </a:rPr>
                <a:t>4</a:t>
              </a:r>
            </a:p>
          </p:txBody>
        </p:sp>
      </p:grpSp>
      <p:grpSp>
        <p:nvGrpSpPr>
          <p:cNvPr id="30" name="Groupe 29"/>
          <p:cNvGrpSpPr/>
          <p:nvPr/>
        </p:nvGrpSpPr>
        <p:grpSpPr>
          <a:xfrm>
            <a:off x="6300532" y="4392340"/>
            <a:ext cx="5625650" cy="1872901"/>
            <a:chOff x="1190888" y="865130"/>
            <a:chExt cx="8329606" cy="2648212"/>
          </a:xfrm>
        </p:grpSpPr>
        <p:sp>
          <p:nvSpPr>
            <p:cNvPr id="31" name="Rectangle 30"/>
            <p:cNvSpPr/>
            <p:nvPr/>
          </p:nvSpPr>
          <p:spPr>
            <a:xfrm>
              <a:off x="1190888" y="1956391"/>
              <a:ext cx="8226190" cy="15569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6116445" y="865130"/>
              <a:ext cx="3404049" cy="1436110"/>
            </a:xfrm>
            <a:prstGeom prst="rect">
              <a:avLst/>
            </a:prstGeom>
          </p:spPr>
          <p:txBody>
            <a:bodyPr wrap="none">
              <a:spAutoFit/>
            </a:bodyPr>
            <a:lstStyle/>
            <a:p>
              <a:r>
                <a:rPr lang="fr-FR" sz="6000" b="1" kern="0" dirty="0">
                  <a:solidFill>
                    <a:schemeClr val="accent1"/>
                  </a:solidFill>
                  <a:latin typeface="Franklin Gothic Heavy" panose="020B0903020102020204" pitchFamily="34" charset="0"/>
                  <a:ea typeface=""/>
                  <a:cs typeface="Arial" pitchFamily="34"/>
                </a:rPr>
                <a:t>29,3%</a:t>
              </a:r>
            </a:p>
          </p:txBody>
        </p:sp>
      </p:grpSp>
      <p:sp>
        <p:nvSpPr>
          <p:cNvPr id="38" name="Rectangle 37"/>
          <p:cNvSpPr/>
          <p:nvPr/>
        </p:nvSpPr>
        <p:spPr>
          <a:xfrm>
            <a:off x="6342446" y="5266695"/>
            <a:ext cx="5598521" cy="892552"/>
          </a:xfrm>
          <a:prstGeom prst="rect">
            <a:avLst/>
          </a:prstGeom>
        </p:spPr>
        <p:txBody>
          <a:bodyPr wrap="square">
            <a:spAutoFit/>
          </a:bodyPr>
          <a:lstStyle/>
          <a:p>
            <a:pPr algn="ctr" rtl="1"/>
            <a:r>
              <a:rPr lang="ar-MA" altLang="fr-FR" sz="2600" b="1" dirty="0">
                <a:solidFill>
                  <a:srgbClr val="FAF9F8"/>
                </a:solidFill>
                <a:latin typeface="Microsoft Uighur" pitchFamily="2" charset="-78"/>
                <a:cs typeface="+mj-cs"/>
              </a:rPr>
              <a:t>نسبة الشباب المتراوحة أعمارهم بين 15 و 24  عاما، لا يعملون ولا يدرسون ولا يتابعون أي تكوين </a:t>
            </a:r>
            <a:endParaRPr lang="fr-FR" sz="2600" dirty="0">
              <a:solidFill>
                <a:srgbClr val="FAF9F8"/>
              </a:solidFill>
              <a:cs typeface="+mj-cs"/>
            </a:endParaRPr>
          </a:p>
        </p:txBody>
      </p:sp>
      <p:sp>
        <p:nvSpPr>
          <p:cNvPr id="45" name="Rectangle 44"/>
          <p:cNvSpPr/>
          <p:nvPr/>
        </p:nvSpPr>
        <p:spPr>
          <a:xfrm>
            <a:off x="588872" y="5242767"/>
            <a:ext cx="5238903" cy="954107"/>
          </a:xfrm>
          <a:prstGeom prst="rect">
            <a:avLst/>
          </a:prstGeom>
        </p:spPr>
        <p:txBody>
          <a:bodyPr wrap="square">
            <a:spAutoFit/>
          </a:bodyPr>
          <a:lstStyle/>
          <a:p>
            <a:pPr algn="ctr" rtl="1"/>
            <a:r>
              <a:rPr lang="ar-MA" altLang="fr-FR" sz="2800" b="1" dirty="0">
                <a:solidFill>
                  <a:srgbClr val="FAF9F8"/>
                </a:solidFill>
                <a:latin typeface="Microsoft Uighur" pitchFamily="2" charset="-78"/>
                <a:cs typeface="+mj-cs"/>
              </a:rPr>
              <a:t>ملايين شاب من أصل 11 مليون في الشوارع بلا شغل ولا تعليم</a:t>
            </a:r>
            <a:endParaRPr lang="fr-FR" sz="2800" dirty="0">
              <a:solidFill>
                <a:srgbClr val="FAF9F8"/>
              </a:solidFill>
              <a:cs typeface="+mj-cs"/>
            </a:endParaRPr>
          </a:p>
        </p:txBody>
      </p:sp>
      <p:sp>
        <p:nvSpPr>
          <p:cNvPr id="46" name="Rectangle 45"/>
          <p:cNvSpPr/>
          <p:nvPr/>
        </p:nvSpPr>
        <p:spPr>
          <a:xfrm>
            <a:off x="9929421" y="1566566"/>
            <a:ext cx="1439818" cy="923330"/>
          </a:xfrm>
          <a:prstGeom prst="rect">
            <a:avLst/>
          </a:prstGeom>
        </p:spPr>
        <p:txBody>
          <a:bodyPr wrap="none">
            <a:spAutoFit/>
          </a:bodyPr>
          <a:lstStyle/>
          <a:p>
            <a:pPr algn="r" rtl="1">
              <a:defRPr/>
            </a:pPr>
            <a:r>
              <a:rPr lang="fr-FR" altLang="fr-FR" sz="5400" b="1" dirty="0">
                <a:solidFill>
                  <a:srgbClr val="DCF0EE"/>
                </a:solidFill>
                <a:latin typeface="OCR A Extended" panose="02010509020102010303" pitchFamily="50" charset="0"/>
                <a:cs typeface="Microsoft Uighur" pitchFamily="2" charset="-78"/>
              </a:rPr>
              <a:t>34%</a:t>
            </a:r>
            <a:endParaRPr lang="ar-MA" altLang="fr-FR" sz="5400" b="1" dirty="0">
              <a:solidFill>
                <a:srgbClr val="DCF0EE"/>
              </a:solidFill>
              <a:latin typeface="OCR A Extended" panose="02010509020102010303" pitchFamily="50" charset="0"/>
              <a:cs typeface="Microsoft Uighur" pitchFamily="2" charset="-78"/>
            </a:endParaRPr>
          </a:p>
        </p:txBody>
      </p:sp>
      <p:sp>
        <p:nvSpPr>
          <p:cNvPr id="47" name="Rectangle 46"/>
          <p:cNvSpPr/>
          <p:nvPr/>
        </p:nvSpPr>
        <p:spPr>
          <a:xfrm>
            <a:off x="943840" y="1615900"/>
            <a:ext cx="1439818" cy="923330"/>
          </a:xfrm>
          <a:prstGeom prst="rect">
            <a:avLst/>
          </a:prstGeom>
        </p:spPr>
        <p:txBody>
          <a:bodyPr wrap="none">
            <a:spAutoFit/>
          </a:bodyPr>
          <a:lstStyle/>
          <a:p>
            <a:pPr algn="r" rtl="1">
              <a:defRPr/>
            </a:pPr>
            <a:r>
              <a:rPr lang="fr-FR" altLang="fr-FR" sz="5400" b="1" dirty="0">
                <a:solidFill>
                  <a:srgbClr val="DEEBF7"/>
                </a:solidFill>
                <a:latin typeface="OCR A Extended" panose="02010509020102010303" pitchFamily="50" charset="0"/>
                <a:cs typeface="Microsoft Uighur" pitchFamily="2" charset="-78"/>
              </a:rPr>
              <a:t>50%</a:t>
            </a:r>
            <a:endParaRPr lang="ar-MA" altLang="fr-FR" sz="5400" b="1" dirty="0">
              <a:solidFill>
                <a:srgbClr val="DEEBF7"/>
              </a:solidFill>
              <a:latin typeface="OCR A Extended" panose="02010509020102010303" pitchFamily="50" charset="0"/>
              <a:cs typeface="Microsoft Uighur" pitchFamily="2" charset="-78"/>
            </a:endParaRPr>
          </a:p>
        </p:txBody>
      </p:sp>
      <p:sp>
        <p:nvSpPr>
          <p:cNvPr id="48" name="Rectangle 47"/>
          <p:cNvSpPr/>
          <p:nvPr/>
        </p:nvSpPr>
        <p:spPr>
          <a:xfrm>
            <a:off x="6900897" y="1566566"/>
            <a:ext cx="1439818" cy="923330"/>
          </a:xfrm>
          <a:prstGeom prst="rect">
            <a:avLst/>
          </a:prstGeom>
        </p:spPr>
        <p:txBody>
          <a:bodyPr wrap="none">
            <a:spAutoFit/>
          </a:bodyPr>
          <a:lstStyle/>
          <a:p>
            <a:pPr algn="r" rtl="1">
              <a:defRPr/>
            </a:pPr>
            <a:r>
              <a:rPr lang="fr-FR" altLang="fr-FR" sz="5400" b="1" dirty="0">
                <a:solidFill>
                  <a:srgbClr val="FBE5D6"/>
                </a:solidFill>
                <a:latin typeface="OCR A Extended" panose="02010509020102010303" pitchFamily="50" charset="0"/>
                <a:cs typeface="Microsoft Uighur" pitchFamily="2" charset="-78"/>
              </a:rPr>
              <a:t>270</a:t>
            </a:r>
            <a:endParaRPr lang="ar-MA" altLang="fr-FR" sz="5400" b="1" dirty="0">
              <a:solidFill>
                <a:srgbClr val="FBE5D6"/>
              </a:solidFill>
              <a:latin typeface="OCR A Extended" panose="02010509020102010303" pitchFamily="50" charset="0"/>
              <a:cs typeface="Microsoft Uighur" pitchFamily="2" charset="-78"/>
            </a:endParaRPr>
          </a:p>
        </p:txBody>
      </p:sp>
      <p:sp>
        <p:nvSpPr>
          <p:cNvPr id="49" name="Rectangle 48"/>
          <p:cNvSpPr/>
          <p:nvPr/>
        </p:nvSpPr>
        <p:spPr>
          <a:xfrm>
            <a:off x="4003821" y="1550204"/>
            <a:ext cx="1439818" cy="923330"/>
          </a:xfrm>
          <a:prstGeom prst="rect">
            <a:avLst/>
          </a:prstGeom>
        </p:spPr>
        <p:txBody>
          <a:bodyPr wrap="none">
            <a:spAutoFit/>
          </a:bodyPr>
          <a:lstStyle/>
          <a:p>
            <a:pPr algn="r" rtl="1">
              <a:defRPr/>
            </a:pPr>
            <a:r>
              <a:rPr lang="fr-FR" altLang="fr-FR" sz="5400" b="1" dirty="0">
                <a:solidFill>
                  <a:srgbClr val="FBE5D6"/>
                </a:solidFill>
                <a:latin typeface="OCR A Extended" panose="02010509020102010303" pitchFamily="50" charset="0"/>
                <a:cs typeface="Microsoft Uighur" pitchFamily="2" charset="-78"/>
              </a:rPr>
              <a:t>20%</a:t>
            </a:r>
            <a:endParaRPr lang="ar-MA" altLang="fr-FR" sz="5400" b="1" dirty="0">
              <a:solidFill>
                <a:srgbClr val="FBE5D6"/>
              </a:solidFill>
              <a:latin typeface="OCR A Extended" panose="02010509020102010303" pitchFamily="50" charset="0"/>
              <a:cs typeface="Microsoft Uighur" pitchFamily="2" charset="-78"/>
            </a:endParaRPr>
          </a:p>
        </p:txBody>
      </p:sp>
    </p:spTree>
    <p:extLst>
      <p:ext uri="{BB962C8B-B14F-4D97-AF65-F5344CB8AC3E}">
        <p14:creationId xmlns:p14="http://schemas.microsoft.com/office/powerpoint/2010/main" val="1594699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txBox="1"/>
          <p:nvPr/>
        </p:nvSpPr>
        <p:spPr>
          <a:xfrm>
            <a:off x="628629" y="4581140"/>
            <a:ext cx="6311899" cy="1533859"/>
          </a:xfrm>
          <a:prstGeom prst="rect">
            <a:avLst/>
          </a:prstGeom>
          <a:noFill/>
          <a:ln cap="flat">
            <a:noFill/>
          </a:ln>
        </p:spPr>
        <p:txBody>
          <a:bodyPr vert="horz" wrap="square" lIns="91440" tIns="45720" rIns="91440" bIns="45720" anchor="t" anchorCtr="0" compatLnSpc="1">
            <a:noAutofit/>
          </a:bodyPr>
          <a:lstStyle/>
          <a:p>
            <a:pPr marL="45720" algn="just" rtl="1">
              <a:lnSpc>
                <a:spcPct val="90000"/>
              </a:lnSpc>
              <a:defRPr sz="1800" b="0" i="0" u="none" strike="noStrike" kern="0" cap="none" spc="0" baseline="0">
                <a:solidFill>
                  <a:srgbClr val="000000"/>
                </a:solidFill>
                <a:uFillTx/>
              </a:defRPr>
            </a:pPr>
            <a:r>
              <a:rPr lang="ar-MA" sz="3100" b="1" cap="all" dirty="0">
                <a:solidFill>
                  <a:srgbClr val="595959"/>
                </a:solidFill>
                <a:ea typeface=""/>
                <a:cs typeface=""/>
              </a:rPr>
              <a:t>الكونفدرالية الديمقراطية للشغل تؤكد أن مستقبل العمل النقابي مرتبط عضويا بالشباب لبناء مجتمع ديمقراطي وتأسيس مشروع اقتصاد تنمية  ومقاولة مواطنة وعدالة اجتماعية وحقوق كاملة لمجموع مكونات الطبقة العاملة</a:t>
            </a:r>
          </a:p>
        </p:txBody>
      </p:sp>
      <p:sp>
        <p:nvSpPr>
          <p:cNvPr id="4" name="Rectangle 6"/>
          <p:cNvSpPr/>
          <p:nvPr/>
        </p:nvSpPr>
        <p:spPr>
          <a:xfrm>
            <a:off x="8181877" y="1448512"/>
            <a:ext cx="3527846" cy="375141"/>
          </a:xfrm>
          <a:prstGeom prst="rect">
            <a:avLst/>
          </a:prstGeom>
          <a:solidFill>
            <a:srgbClr val="5B9BD5"/>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5" name="Titre 1"/>
          <p:cNvSpPr txBox="1"/>
          <p:nvPr/>
        </p:nvSpPr>
        <p:spPr>
          <a:xfrm>
            <a:off x="8383781" y="586473"/>
            <a:ext cx="3124037" cy="795665"/>
          </a:xfrm>
          <a:prstGeom prst="rect">
            <a:avLst/>
          </a:prstGeom>
          <a:noFill/>
          <a:ln cap="flat">
            <a:noFill/>
          </a:ln>
        </p:spPr>
        <p:txBody>
          <a:bodyPr vert="horz" wrap="square" lIns="91440" tIns="45720" rIns="91440" bIns="45720" anchor="b" anchorCtr="0" compatLnSpc="1">
            <a:normAutofit fontScale="85000" lnSpcReduction="10000"/>
          </a:bodyPr>
          <a:lstStyle/>
          <a:p>
            <a:pPr algn="ctr" rtl="1">
              <a:lnSpc>
                <a:spcPct val="90000"/>
              </a:lnSpc>
              <a:defRPr sz="1800" b="0" i="0" u="none" strike="noStrike" kern="0" cap="none" spc="0" baseline="0">
                <a:solidFill>
                  <a:srgbClr val="000000"/>
                </a:solidFill>
                <a:uFillTx/>
              </a:defRPr>
            </a:pPr>
            <a:r>
              <a:rPr lang="ar-MA" sz="4400" b="1" cap="all" dirty="0">
                <a:solidFill>
                  <a:srgbClr val="A85229"/>
                </a:solidFill>
                <a:effectLst>
                  <a:outerShdw dist="25396" dir="18900000">
                    <a:srgbClr val="FFFFFF"/>
                  </a:outerShdw>
                </a:effectLst>
                <a:latin typeface="Cambria"/>
                <a:ea typeface=""/>
                <a:cs typeface=""/>
              </a:rPr>
              <a:t>العناصر التوجيهية</a:t>
            </a:r>
          </a:p>
        </p:txBody>
      </p:sp>
      <p:sp>
        <p:nvSpPr>
          <p:cNvPr id="17" name="Freeform 4"/>
          <p:cNvSpPr/>
          <p:nvPr/>
        </p:nvSpPr>
        <p:spPr>
          <a:xfrm>
            <a:off x="7951783" y="1956401"/>
            <a:ext cx="3790049" cy="4472106"/>
          </a:xfrm>
          <a:custGeom>
            <a:avLst/>
            <a:gdLst>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50368 h 6062148"/>
              <a:gd name="connsiteX28" fmla="*/ 415044 w 4522224"/>
              <a:gd name="connsiteY28" fmla="*/ 3227508 h 6062148"/>
              <a:gd name="connsiteX29" fmla="*/ 384564 w 4522224"/>
              <a:gd name="connsiteY29" fmla="*/ 3166548 h 6062148"/>
              <a:gd name="connsiteX30" fmla="*/ 361704 w 4522224"/>
              <a:gd name="connsiteY30" fmla="*/ 3166548 h 6062148"/>
              <a:gd name="connsiteX31" fmla="*/ 346464 w 4522224"/>
              <a:gd name="connsiteY31" fmla="*/ 3105588 h 6062148"/>
              <a:gd name="connsiteX32" fmla="*/ 392184 w 4522224"/>
              <a:gd name="connsiteY32" fmla="*/ 3021768 h 6062148"/>
              <a:gd name="connsiteX33" fmla="*/ 483624 w 4522224"/>
              <a:gd name="connsiteY33" fmla="*/ 2998908 h 6062148"/>
              <a:gd name="connsiteX34" fmla="*/ 460764 w 4522224"/>
              <a:gd name="connsiteY34" fmla="*/ 2930328 h 6062148"/>
              <a:gd name="connsiteX35" fmla="*/ 430284 w 4522224"/>
              <a:gd name="connsiteY35" fmla="*/ 2930328 h 6062148"/>
              <a:gd name="connsiteX36" fmla="*/ 384564 w 4522224"/>
              <a:gd name="connsiteY36" fmla="*/ 2930328 h 6062148"/>
              <a:gd name="connsiteX37" fmla="*/ 300744 w 4522224"/>
              <a:gd name="connsiteY37" fmla="*/ 2876988 h 6062148"/>
              <a:gd name="connsiteX38" fmla="*/ 315984 w 4522224"/>
              <a:gd name="connsiteY38" fmla="*/ 2846508 h 6062148"/>
              <a:gd name="connsiteX39" fmla="*/ 323604 w 4522224"/>
              <a:gd name="connsiteY39" fmla="*/ 2793168 h 6062148"/>
              <a:gd name="connsiteX40" fmla="*/ 308364 w 4522224"/>
              <a:gd name="connsiteY40" fmla="*/ 2732208 h 6062148"/>
              <a:gd name="connsiteX41" fmla="*/ 262644 w 4522224"/>
              <a:gd name="connsiteY41" fmla="*/ 2671248 h 6062148"/>
              <a:gd name="connsiteX42" fmla="*/ 171204 w 4522224"/>
              <a:gd name="connsiteY42" fmla="*/ 2656008 h 6062148"/>
              <a:gd name="connsiteX43" fmla="*/ 49284 w 4522224"/>
              <a:gd name="connsiteY43" fmla="*/ 2610288 h 6062148"/>
              <a:gd name="connsiteX44" fmla="*/ 18804 w 4522224"/>
              <a:gd name="connsiteY44" fmla="*/ 2556948 h 6062148"/>
              <a:gd name="connsiteX45" fmla="*/ 3564 w 4522224"/>
              <a:gd name="connsiteY45" fmla="*/ 2488368 h 6062148"/>
              <a:gd name="connsiteX46" fmla="*/ 87384 w 4522224"/>
              <a:gd name="connsiteY46" fmla="*/ 2335968 h 6062148"/>
              <a:gd name="connsiteX47" fmla="*/ 216924 w 4522224"/>
              <a:gd name="connsiteY47" fmla="*/ 2175948 h 6062148"/>
              <a:gd name="connsiteX48" fmla="*/ 277884 w 4522224"/>
              <a:gd name="connsiteY48" fmla="*/ 2084508 h 6062148"/>
              <a:gd name="connsiteX49" fmla="*/ 323604 w 4522224"/>
              <a:gd name="connsiteY49" fmla="*/ 1977828 h 6062148"/>
              <a:gd name="connsiteX50" fmla="*/ 354084 w 4522224"/>
              <a:gd name="connsiteY50" fmla="*/ 1871148 h 6062148"/>
              <a:gd name="connsiteX51" fmla="*/ 369324 w 4522224"/>
              <a:gd name="connsiteY51" fmla="*/ 1810188 h 6062148"/>
              <a:gd name="connsiteX52" fmla="*/ 338844 w 4522224"/>
              <a:gd name="connsiteY52" fmla="*/ 1756848 h 6062148"/>
              <a:gd name="connsiteX53" fmla="*/ 323604 w 4522224"/>
              <a:gd name="connsiteY53" fmla="*/ 1680648 h 6062148"/>
              <a:gd name="connsiteX54" fmla="*/ 407424 w 4522224"/>
              <a:gd name="connsiteY54" fmla="*/ 1474908 h 6062148"/>
              <a:gd name="connsiteX55" fmla="*/ 437904 w 4522224"/>
              <a:gd name="connsiteY55" fmla="*/ 1307268 h 6062148"/>
              <a:gd name="connsiteX56" fmla="*/ 460764 w 4522224"/>
              <a:gd name="connsiteY56" fmla="*/ 1192968 h 6062148"/>
              <a:gd name="connsiteX57" fmla="*/ 498864 w 4522224"/>
              <a:gd name="connsiteY57" fmla="*/ 1055808 h 6062148"/>
              <a:gd name="connsiteX58" fmla="*/ 552204 w 4522224"/>
              <a:gd name="connsiteY58" fmla="*/ 888168 h 6062148"/>
              <a:gd name="connsiteX59" fmla="*/ 498864 w 4522224"/>
              <a:gd name="connsiteY59" fmla="*/ 888168 h 6062148"/>
              <a:gd name="connsiteX60" fmla="*/ 407424 w 4522224"/>
              <a:gd name="connsiteY60" fmla="*/ 834828 h 6062148"/>
              <a:gd name="connsiteX61" fmla="*/ 323604 w 4522224"/>
              <a:gd name="connsiteY61" fmla="*/ 789108 h 6062148"/>
              <a:gd name="connsiteX62" fmla="*/ 255024 w 4522224"/>
              <a:gd name="connsiteY62" fmla="*/ 773868 h 6062148"/>
              <a:gd name="connsiteX63" fmla="*/ 209304 w 4522224"/>
              <a:gd name="connsiteY63" fmla="*/ 751008 h 6062148"/>
              <a:gd name="connsiteX64" fmla="*/ 255024 w 4522224"/>
              <a:gd name="connsiteY64" fmla="*/ 674808 h 6062148"/>
              <a:gd name="connsiteX65" fmla="*/ 369324 w 4522224"/>
              <a:gd name="connsiteY65" fmla="*/ 606228 h 6062148"/>
              <a:gd name="connsiteX66" fmla="*/ 552204 w 4522224"/>
              <a:gd name="connsiteY66" fmla="*/ 507168 h 6062148"/>
              <a:gd name="connsiteX67" fmla="*/ 651264 w 4522224"/>
              <a:gd name="connsiteY67" fmla="*/ 423348 h 6062148"/>
              <a:gd name="connsiteX68" fmla="*/ 887484 w 4522224"/>
              <a:gd name="connsiteY68" fmla="*/ 232848 h 6062148"/>
              <a:gd name="connsiteX69" fmla="*/ 1169424 w 4522224"/>
              <a:gd name="connsiteY69" fmla="*/ 80448 h 6062148"/>
              <a:gd name="connsiteX70" fmla="*/ 1588524 w 4522224"/>
              <a:gd name="connsiteY70" fmla="*/ 11868 h 6062148"/>
              <a:gd name="connsiteX71" fmla="*/ 1939044 w 4522224"/>
              <a:gd name="connsiteY71" fmla="*/ 4248 h 6062148"/>
              <a:gd name="connsiteX72" fmla="*/ 2167644 w 4522224"/>
              <a:gd name="connsiteY72" fmla="*/ 4248 h 6062148"/>
              <a:gd name="connsiteX73" fmla="*/ 2388624 w 4522224"/>
              <a:gd name="connsiteY73" fmla="*/ 57588 h 6062148"/>
              <a:gd name="connsiteX74" fmla="*/ 2662944 w 4522224"/>
              <a:gd name="connsiteY74" fmla="*/ 133788 h 6062148"/>
              <a:gd name="connsiteX75" fmla="*/ 2815344 w 4522224"/>
              <a:gd name="connsiteY75" fmla="*/ 202368 h 6062148"/>
              <a:gd name="connsiteX76" fmla="*/ 3097284 w 4522224"/>
              <a:gd name="connsiteY76" fmla="*/ 400488 h 6062148"/>
              <a:gd name="connsiteX77" fmla="*/ 3280164 w 4522224"/>
              <a:gd name="connsiteY77" fmla="*/ 651948 h 6062148"/>
              <a:gd name="connsiteX78" fmla="*/ 3402084 w 4522224"/>
              <a:gd name="connsiteY78" fmla="*/ 918648 h 6062148"/>
              <a:gd name="connsiteX79" fmla="*/ 3470664 w 4522224"/>
              <a:gd name="connsiteY79" fmla="*/ 1238688 h 6062148"/>
              <a:gd name="connsiteX80" fmla="*/ 3501144 w 4522224"/>
              <a:gd name="connsiteY80" fmla="*/ 1543488 h 6062148"/>
              <a:gd name="connsiteX81" fmla="*/ 3501144 w 4522224"/>
              <a:gd name="connsiteY81" fmla="*/ 1962588 h 6062148"/>
              <a:gd name="connsiteX82" fmla="*/ 3333504 w 4522224"/>
              <a:gd name="connsiteY82" fmla="*/ 2305488 h 6062148"/>
              <a:gd name="connsiteX83" fmla="*/ 3249684 w 4522224"/>
              <a:gd name="connsiteY83" fmla="*/ 2473128 h 6062148"/>
              <a:gd name="connsiteX84" fmla="*/ 3127764 w 4522224"/>
              <a:gd name="connsiteY84" fmla="*/ 2663628 h 6062148"/>
              <a:gd name="connsiteX85" fmla="*/ 3066804 w 4522224"/>
              <a:gd name="connsiteY85" fmla="*/ 2838888 h 6062148"/>
              <a:gd name="connsiteX86" fmla="*/ 3059184 w 4522224"/>
              <a:gd name="connsiteY86" fmla="*/ 2915088 h 6062148"/>
              <a:gd name="connsiteX87" fmla="*/ 3013464 w 4522224"/>
              <a:gd name="connsiteY87" fmla="*/ 3014148 h 6062148"/>
              <a:gd name="connsiteX88" fmla="*/ 2975364 w 4522224"/>
              <a:gd name="connsiteY88" fmla="*/ 3082728 h 6062148"/>
              <a:gd name="connsiteX89" fmla="*/ 2952504 w 4522224"/>
              <a:gd name="connsiteY89" fmla="*/ 3120828 h 6062148"/>
              <a:gd name="connsiteX90" fmla="*/ 2952504 w 4522224"/>
              <a:gd name="connsiteY90" fmla="*/ 3555168 h 6062148"/>
              <a:gd name="connsiteX91" fmla="*/ 2952504 w 4522224"/>
              <a:gd name="connsiteY91" fmla="*/ 3562788 h 6062148"/>
              <a:gd name="connsiteX92" fmla="*/ 3005844 w 4522224"/>
              <a:gd name="connsiteY92" fmla="*/ 3539928 h 6062148"/>
              <a:gd name="connsiteX93" fmla="*/ 3059184 w 4522224"/>
              <a:gd name="connsiteY93" fmla="*/ 3562788 h 6062148"/>
              <a:gd name="connsiteX94" fmla="*/ 3104904 w 4522224"/>
              <a:gd name="connsiteY94" fmla="*/ 3570408 h 6062148"/>
              <a:gd name="connsiteX95" fmla="*/ 3135384 w 4522224"/>
              <a:gd name="connsiteY95" fmla="*/ 3631368 h 6062148"/>
              <a:gd name="connsiteX96" fmla="*/ 3112524 w 4522224"/>
              <a:gd name="connsiteY96" fmla="*/ 3738048 h 6062148"/>
              <a:gd name="connsiteX97" fmla="*/ 3120144 w 4522224"/>
              <a:gd name="connsiteY97" fmla="*/ 4103808 h 6062148"/>
              <a:gd name="connsiteX98" fmla="*/ 3112524 w 4522224"/>
              <a:gd name="connsiteY98" fmla="*/ 4119048 h 6062148"/>
              <a:gd name="connsiteX99" fmla="*/ 3158244 w 4522224"/>
              <a:gd name="connsiteY99" fmla="*/ 4157148 h 6062148"/>
              <a:gd name="connsiteX100" fmla="*/ 3196344 w 4522224"/>
              <a:gd name="connsiteY100" fmla="*/ 4164768 h 6062148"/>
              <a:gd name="connsiteX101" fmla="*/ 3226824 w 4522224"/>
              <a:gd name="connsiteY101" fmla="*/ 4172388 h 6062148"/>
              <a:gd name="connsiteX102" fmla="*/ 3280164 w 4522224"/>
              <a:gd name="connsiteY102" fmla="*/ 4294308 h 6062148"/>
              <a:gd name="connsiteX103" fmla="*/ 3295404 w 4522224"/>
              <a:gd name="connsiteY103" fmla="*/ 4347648 h 6062148"/>
              <a:gd name="connsiteX104" fmla="*/ 3325884 w 4522224"/>
              <a:gd name="connsiteY104" fmla="*/ 4408608 h 6062148"/>
              <a:gd name="connsiteX105" fmla="*/ 3546864 w 4522224"/>
              <a:gd name="connsiteY105" fmla="*/ 4644828 h 6062148"/>
              <a:gd name="connsiteX106" fmla="*/ 3882144 w 4522224"/>
              <a:gd name="connsiteY106" fmla="*/ 5025828 h 6062148"/>
              <a:gd name="connsiteX107" fmla="*/ 4095504 w 4522224"/>
              <a:gd name="connsiteY107" fmla="*/ 5300148 h 6062148"/>
              <a:gd name="connsiteX108" fmla="*/ 4362204 w 4522224"/>
              <a:gd name="connsiteY108" fmla="*/ 5726868 h 6062148"/>
              <a:gd name="connsiteX109" fmla="*/ 4522224 w 4522224"/>
              <a:gd name="connsiteY109" fmla="*/ 6046908 h 6062148"/>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50368 h 6062148"/>
              <a:gd name="connsiteX28" fmla="*/ 415044 w 4522224"/>
              <a:gd name="connsiteY28" fmla="*/ 3227508 h 6062148"/>
              <a:gd name="connsiteX29" fmla="*/ 384564 w 4522224"/>
              <a:gd name="connsiteY29" fmla="*/ 3166548 h 6062148"/>
              <a:gd name="connsiteX30" fmla="*/ 361704 w 4522224"/>
              <a:gd name="connsiteY30" fmla="*/ 3166548 h 6062148"/>
              <a:gd name="connsiteX31" fmla="*/ 346464 w 4522224"/>
              <a:gd name="connsiteY31" fmla="*/ 3105588 h 6062148"/>
              <a:gd name="connsiteX32" fmla="*/ 392184 w 4522224"/>
              <a:gd name="connsiteY32" fmla="*/ 3021768 h 6062148"/>
              <a:gd name="connsiteX33" fmla="*/ 483624 w 4522224"/>
              <a:gd name="connsiteY33" fmla="*/ 2998908 h 6062148"/>
              <a:gd name="connsiteX34" fmla="*/ 460764 w 4522224"/>
              <a:gd name="connsiteY34" fmla="*/ 2930328 h 6062148"/>
              <a:gd name="connsiteX35" fmla="*/ 430284 w 4522224"/>
              <a:gd name="connsiteY35" fmla="*/ 2930328 h 6062148"/>
              <a:gd name="connsiteX36" fmla="*/ 384564 w 4522224"/>
              <a:gd name="connsiteY36" fmla="*/ 2930328 h 6062148"/>
              <a:gd name="connsiteX37" fmla="*/ 300744 w 4522224"/>
              <a:gd name="connsiteY37" fmla="*/ 2876988 h 6062148"/>
              <a:gd name="connsiteX38" fmla="*/ 315984 w 4522224"/>
              <a:gd name="connsiteY38" fmla="*/ 2846508 h 6062148"/>
              <a:gd name="connsiteX39" fmla="*/ 323604 w 4522224"/>
              <a:gd name="connsiteY39" fmla="*/ 2793168 h 6062148"/>
              <a:gd name="connsiteX40" fmla="*/ 308364 w 4522224"/>
              <a:gd name="connsiteY40" fmla="*/ 2732208 h 6062148"/>
              <a:gd name="connsiteX41" fmla="*/ 262644 w 4522224"/>
              <a:gd name="connsiteY41" fmla="*/ 2671248 h 6062148"/>
              <a:gd name="connsiteX42" fmla="*/ 171204 w 4522224"/>
              <a:gd name="connsiteY42" fmla="*/ 2656008 h 6062148"/>
              <a:gd name="connsiteX43" fmla="*/ 49284 w 4522224"/>
              <a:gd name="connsiteY43" fmla="*/ 2610288 h 6062148"/>
              <a:gd name="connsiteX44" fmla="*/ 18804 w 4522224"/>
              <a:gd name="connsiteY44" fmla="*/ 2556948 h 6062148"/>
              <a:gd name="connsiteX45" fmla="*/ 3564 w 4522224"/>
              <a:gd name="connsiteY45" fmla="*/ 2488368 h 6062148"/>
              <a:gd name="connsiteX46" fmla="*/ 87384 w 4522224"/>
              <a:gd name="connsiteY46" fmla="*/ 2335968 h 6062148"/>
              <a:gd name="connsiteX47" fmla="*/ 216924 w 4522224"/>
              <a:gd name="connsiteY47" fmla="*/ 2175948 h 6062148"/>
              <a:gd name="connsiteX48" fmla="*/ 277884 w 4522224"/>
              <a:gd name="connsiteY48" fmla="*/ 2084508 h 6062148"/>
              <a:gd name="connsiteX49" fmla="*/ 323604 w 4522224"/>
              <a:gd name="connsiteY49" fmla="*/ 1977828 h 6062148"/>
              <a:gd name="connsiteX50" fmla="*/ 354084 w 4522224"/>
              <a:gd name="connsiteY50" fmla="*/ 1871148 h 6062148"/>
              <a:gd name="connsiteX51" fmla="*/ 369324 w 4522224"/>
              <a:gd name="connsiteY51" fmla="*/ 1810188 h 6062148"/>
              <a:gd name="connsiteX52" fmla="*/ 338844 w 4522224"/>
              <a:gd name="connsiteY52" fmla="*/ 1756848 h 6062148"/>
              <a:gd name="connsiteX53" fmla="*/ 323604 w 4522224"/>
              <a:gd name="connsiteY53" fmla="*/ 1680648 h 6062148"/>
              <a:gd name="connsiteX54" fmla="*/ 407424 w 4522224"/>
              <a:gd name="connsiteY54" fmla="*/ 1474908 h 6062148"/>
              <a:gd name="connsiteX55" fmla="*/ 437904 w 4522224"/>
              <a:gd name="connsiteY55" fmla="*/ 1307268 h 6062148"/>
              <a:gd name="connsiteX56" fmla="*/ 460764 w 4522224"/>
              <a:gd name="connsiteY56" fmla="*/ 1192968 h 6062148"/>
              <a:gd name="connsiteX57" fmla="*/ 498864 w 4522224"/>
              <a:gd name="connsiteY57" fmla="*/ 1055808 h 6062148"/>
              <a:gd name="connsiteX58" fmla="*/ 552204 w 4522224"/>
              <a:gd name="connsiteY58" fmla="*/ 888168 h 6062148"/>
              <a:gd name="connsiteX59" fmla="*/ 498864 w 4522224"/>
              <a:gd name="connsiteY59" fmla="*/ 888168 h 6062148"/>
              <a:gd name="connsiteX60" fmla="*/ 407424 w 4522224"/>
              <a:gd name="connsiteY60" fmla="*/ 834828 h 6062148"/>
              <a:gd name="connsiteX61" fmla="*/ 323604 w 4522224"/>
              <a:gd name="connsiteY61" fmla="*/ 789108 h 6062148"/>
              <a:gd name="connsiteX62" fmla="*/ 255024 w 4522224"/>
              <a:gd name="connsiteY62" fmla="*/ 773868 h 6062148"/>
              <a:gd name="connsiteX63" fmla="*/ 209304 w 4522224"/>
              <a:gd name="connsiteY63" fmla="*/ 751008 h 6062148"/>
              <a:gd name="connsiteX64" fmla="*/ 255024 w 4522224"/>
              <a:gd name="connsiteY64" fmla="*/ 674808 h 6062148"/>
              <a:gd name="connsiteX65" fmla="*/ 369324 w 4522224"/>
              <a:gd name="connsiteY65" fmla="*/ 606228 h 6062148"/>
              <a:gd name="connsiteX66" fmla="*/ 552204 w 4522224"/>
              <a:gd name="connsiteY66" fmla="*/ 507168 h 6062148"/>
              <a:gd name="connsiteX67" fmla="*/ 651264 w 4522224"/>
              <a:gd name="connsiteY67" fmla="*/ 423348 h 6062148"/>
              <a:gd name="connsiteX68" fmla="*/ 887484 w 4522224"/>
              <a:gd name="connsiteY68" fmla="*/ 232848 h 6062148"/>
              <a:gd name="connsiteX69" fmla="*/ 1169424 w 4522224"/>
              <a:gd name="connsiteY69" fmla="*/ 80448 h 6062148"/>
              <a:gd name="connsiteX70" fmla="*/ 1588524 w 4522224"/>
              <a:gd name="connsiteY70" fmla="*/ 11868 h 6062148"/>
              <a:gd name="connsiteX71" fmla="*/ 1939044 w 4522224"/>
              <a:gd name="connsiteY71" fmla="*/ 4248 h 6062148"/>
              <a:gd name="connsiteX72" fmla="*/ 2167644 w 4522224"/>
              <a:gd name="connsiteY72" fmla="*/ 4248 h 6062148"/>
              <a:gd name="connsiteX73" fmla="*/ 2388624 w 4522224"/>
              <a:gd name="connsiteY73" fmla="*/ 57588 h 6062148"/>
              <a:gd name="connsiteX74" fmla="*/ 2662944 w 4522224"/>
              <a:gd name="connsiteY74" fmla="*/ 133788 h 6062148"/>
              <a:gd name="connsiteX75" fmla="*/ 2815344 w 4522224"/>
              <a:gd name="connsiteY75" fmla="*/ 202368 h 6062148"/>
              <a:gd name="connsiteX76" fmla="*/ 3097284 w 4522224"/>
              <a:gd name="connsiteY76" fmla="*/ 400488 h 6062148"/>
              <a:gd name="connsiteX77" fmla="*/ 3280164 w 4522224"/>
              <a:gd name="connsiteY77" fmla="*/ 651948 h 6062148"/>
              <a:gd name="connsiteX78" fmla="*/ 3402084 w 4522224"/>
              <a:gd name="connsiteY78" fmla="*/ 918648 h 6062148"/>
              <a:gd name="connsiteX79" fmla="*/ 3470664 w 4522224"/>
              <a:gd name="connsiteY79" fmla="*/ 1238688 h 6062148"/>
              <a:gd name="connsiteX80" fmla="*/ 3501144 w 4522224"/>
              <a:gd name="connsiteY80" fmla="*/ 1543488 h 6062148"/>
              <a:gd name="connsiteX81" fmla="*/ 3501144 w 4522224"/>
              <a:gd name="connsiteY81" fmla="*/ 1962588 h 6062148"/>
              <a:gd name="connsiteX82" fmla="*/ 3333504 w 4522224"/>
              <a:gd name="connsiteY82" fmla="*/ 2305488 h 6062148"/>
              <a:gd name="connsiteX83" fmla="*/ 3249684 w 4522224"/>
              <a:gd name="connsiteY83" fmla="*/ 2473128 h 6062148"/>
              <a:gd name="connsiteX84" fmla="*/ 3127764 w 4522224"/>
              <a:gd name="connsiteY84" fmla="*/ 2663628 h 6062148"/>
              <a:gd name="connsiteX85" fmla="*/ 3066804 w 4522224"/>
              <a:gd name="connsiteY85" fmla="*/ 2838888 h 6062148"/>
              <a:gd name="connsiteX86" fmla="*/ 3059184 w 4522224"/>
              <a:gd name="connsiteY86" fmla="*/ 2915088 h 6062148"/>
              <a:gd name="connsiteX87" fmla="*/ 3013464 w 4522224"/>
              <a:gd name="connsiteY87" fmla="*/ 3014148 h 6062148"/>
              <a:gd name="connsiteX88" fmla="*/ 2975364 w 4522224"/>
              <a:gd name="connsiteY88" fmla="*/ 3082728 h 6062148"/>
              <a:gd name="connsiteX89" fmla="*/ 2952504 w 4522224"/>
              <a:gd name="connsiteY89" fmla="*/ 3120828 h 6062148"/>
              <a:gd name="connsiteX90" fmla="*/ 2952504 w 4522224"/>
              <a:gd name="connsiteY90" fmla="*/ 3555168 h 6062148"/>
              <a:gd name="connsiteX91" fmla="*/ 2952504 w 4522224"/>
              <a:gd name="connsiteY91" fmla="*/ 3562788 h 6062148"/>
              <a:gd name="connsiteX92" fmla="*/ 3005844 w 4522224"/>
              <a:gd name="connsiteY92" fmla="*/ 3539928 h 6062148"/>
              <a:gd name="connsiteX93" fmla="*/ 3059184 w 4522224"/>
              <a:gd name="connsiteY93" fmla="*/ 3562788 h 6062148"/>
              <a:gd name="connsiteX94" fmla="*/ 3104904 w 4522224"/>
              <a:gd name="connsiteY94" fmla="*/ 3570408 h 6062148"/>
              <a:gd name="connsiteX95" fmla="*/ 3135384 w 4522224"/>
              <a:gd name="connsiteY95" fmla="*/ 3631368 h 6062148"/>
              <a:gd name="connsiteX96" fmla="*/ 3112524 w 4522224"/>
              <a:gd name="connsiteY96" fmla="*/ 3738048 h 6062148"/>
              <a:gd name="connsiteX97" fmla="*/ 3120144 w 4522224"/>
              <a:gd name="connsiteY97" fmla="*/ 4103808 h 6062148"/>
              <a:gd name="connsiteX98" fmla="*/ 3112524 w 4522224"/>
              <a:gd name="connsiteY98" fmla="*/ 4119048 h 6062148"/>
              <a:gd name="connsiteX99" fmla="*/ 3158244 w 4522224"/>
              <a:gd name="connsiteY99" fmla="*/ 4157148 h 6062148"/>
              <a:gd name="connsiteX100" fmla="*/ 3196344 w 4522224"/>
              <a:gd name="connsiteY100" fmla="*/ 4164768 h 6062148"/>
              <a:gd name="connsiteX101" fmla="*/ 3226824 w 4522224"/>
              <a:gd name="connsiteY101" fmla="*/ 4172388 h 6062148"/>
              <a:gd name="connsiteX102" fmla="*/ 3280164 w 4522224"/>
              <a:gd name="connsiteY102" fmla="*/ 4294308 h 6062148"/>
              <a:gd name="connsiteX103" fmla="*/ 3295404 w 4522224"/>
              <a:gd name="connsiteY103" fmla="*/ 4347648 h 6062148"/>
              <a:gd name="connsiteX104" fmla="*/ 3325884 w 4522224"/>
              <a:gd name="connsiteY104" fmla="*/ 4408608 h 6062148"/>
              <a:gd name="connsiteX105" fmla="*/ 3546864 w 4522224"/>
              <a:gd name="connsiteY105" fmla="*/ 4644828 h 6062148"/>
              <a:gd name="connsiteX106" fmla="*/ 3882144 w 4522224"/>
              <a:gd name="connsiteY106" fmla="*/ 5025828 h 6062148"/>
              <a:gd name="connsiteX107" fmla="*/ 4095504 w 4522224"/>
              <a:gd name="connsiteY107" fmla="*/ 5300148 h 6062148"/>
              <a:gd name="connsiteX108" fmla="*/ 4362204 w 4522224"/>
              <a:gd name="connsiteY108" fmla="*/ 5726868 h 6062148"/>
              <a:gd name="connsiteX109" fmla="*/ 4522224 w 4522224"/>
              <a:gd name="connsiteY109" fmla="*/ 6046908 h 6062148"/>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27508 h 6062148"/>
              <a:gd name="connsiteX28" fmla="*/ 384564 w 4522224"/>
              <a:gd name="connsiteY28" fmla="*/ 3166548 h 6062148"/>
              <a:gd name="connsiteX29" fmla="*/ 361704 w 4522224"/>
              <a:gd name="connsiteY29" fmla="*/ 3166548 h 6062148"/>
              <a:gd name="connsiteX30" fmla="*/ 346464 w 4522224"/>
              <a:gd name="connsiteY30" fmla="*/ 3105588 h 6062148"/>
              <a:gd name="connsiteX31" fmla="*/ 392184 w 4522224"/>
              <a:gd name="connsiteY31" fmla="*/ 3021768 h 6062148"/>
              <a:gd name="connsiteX32" fmla="*/ 483624 w 4522224"/>
              <a:gd name="connsiteY32" fmla="*/ 2998908 h 6062148"/>
              <a:gd name="connsiteX33" fmla="*/ 460764 w 4522224"/>
              <a:gd name="connsiteY33" fmla="*/ 2930328 h 6062148"/>
              <a:gd name="connsiteX34" fmla="*/ 430284 w 4522224"/>
              <a:gd name="connsiteY34" fmla="*/ 2930328 h 6062148"/>
              <a:gd name="connsiteX35" fmla="*/ 384564 w 4522224"/>
              <a:gd name="connsiteY35" fmla="*/ 2930328 h 6062148"/>
              <a:gd name="connsiteX36" fmla="*/ 300744 w 4522224"/>
              <a:gd name="connsiteY36" fmla="*/ 2876988 h 6062148"/>
              <a:gd name="connsiteX37" fmla="*/ 315984 w 4522224"/>
              <a:gd name="connsiteY37" fmla="*/ 2846508 h 6062148"/>
              <a:gd name="connsiteX38" fmla="*/ 323604 w 4522224"/>
              <a:gd name="connsiteY38" fmla="*/ 2793168 h 6062148"/>
              <a:gd name="connsiteX39" fmla="*/ 308364 w 4522224"/>
              <a:gd name="connsiteY39" fmla="*/ 2732208 h 6062148"/>
              <a:gd name="connsiteX40" fmla="*/ 262644 w 4522224"/>
              <a:gd name="connsiteY40" fmla="*/ 2671248 h 6062148"/>
              <a:gd name="connsiteX41" fmla="*/ 171204 w 4522224"/>
              <a:gd name="connsiteY41" fmla="*/ 2656008 h 6062148"/>
              <a:gd name="connsiteX42" fmla="*/ 49284 w 4522224"/>
              <a:gd name="connsiteY42" fmla="*/ 2610288 h 6062148"/>
              <a:gd name="connsiteX43" fmla="*/ 18804 w 4522224"/>
              <a:gd name="connsiteY43" fmla="*/ 2556948 h 6062148"/>
              <a:gd name="connsiteX44" fmla="*/ 3564 w 4522224"/>
              <a:gd name="connsiteY44" fmla="*/ 2488368 h 6062148"/>
              <a:gd name="connsiteX45" fmla="*/ 87384 w 4522224"/>
              <a:gd name="connsiteY45" fmla="*/ 2335968 h 6062148"/>
              <a:gd name="connsiteX46" fmla="*/ 216924 w 4522224"/>
              <a:gd name="connsiteY46" fmla="*/ 2175948 h 6062148"/>
              <a:gd name="connsiteX47" fmla="*/ 277884 w 4522224"/>
              <a:gd name="connsiteY47" fmla="*/ 2084508 h 6062148"/>
              <a:gd name="connsiteX48" fmla="*/ 323604 w 4522224"/>
              <a:gd name="connsiteY48" fmla="*/ 1977828 h 6062148"/>
              <a:gd name="connsiteX49" fmla="*/ 354084 w 4522224"/>
              <a:gd name="connsiteY49" fmla="*/ 1871148 h 6062148"/>
              <a:gd name="connsiteX50" fmla="*/ 369324 w 4522224"/>
              <a:gd name="connsiteY50" fmla="*/ 1810188 h 6062148"/>
              <a:gd name="connsiteX51" fmla="*/ 338844 w 4522224"/>
              <a:gd name="connsiteY51" fmla="*/ 1756848 h 6062148"/>
              <a:gd name="connsiteX52" fmla="*/ 323604 w 4522224"/>
              <a:gd name="connsiteY52" fmla="*/ 1680648 h 6062148"/>
              <a:gd name="connsiteX53" fmla="*/ 407424 w 4522224"/>
              <a:gd name="connsiteY53" fmla="*/ 1474908 h 6062148"/>
              <a:gd name="connsiteX54" fmla="*/ 437904 w 4522224"/>
              <a:gd name="connsiteY54" fmla="*/ 1307268 h 6062148"/>
              <a:gd name="connsiteX55" fmla="*/ 460764 w 4522224"/>
              <a:gd name="connsiteY55" fmla="*/ 1192968 h 6062148"/>
              <a:gd name="connsiteX56" fmla="*/ 498864 w 4522224"/>
              <a:gd name="connsiteY56" fmla="*/ 1055808 h 6062148"/>
              <a:gd name="connsiteX57" fmla="*/ 552204 w 4522224"/>
              <a:gd name="connsiteY57" fmla="*/ 888168 h 6062148"/>
              <a:gd name="connsiteX58" fmla="*/ 498864 w 4522224"/>
              <a:gd name="connsiteY58" fmla="*/ 888168 h 6062148"/>
              <a:gd name="connsiteX59" fmla="*/ 407424 w 4522224"/>
              <a:gd name="connsiteY59" fmla="*/ 834828 h 6062148"/>
              <a:gd name="connsiteX60" fmla="*/ 323604 w 4522224"/>
              <a:gd name="connsiteY60" fmla="*/ 789108 h 6062148"/>
              <a:gd name="connsiteX61" fmla="*/ 255024 w 4522224"/>
              <a:gd name="connsiteY61" fmla="*/ 773868 h 6062148"/>
              <a:gd name="connsiteX62" fmla="*/ 209304 w 4522224"/>
              <a:gd name="connsiteY62" fmla="*/ 751008 h 6062148"/>
              <a:gd name="connsiteX63" fmla="*/ 255024 w 4522224"/>
              <a:gd name="connsiteY63" fmla="*/ 674808 h 6062148"/>
              <a:gd name="connsiteX64" fmla="*/ 369324 w 4522224"/>
              <a:gd name="connsiteY64" fmla="*/ 606228 h 6062148"/>
              <a:gd name="connsiteX65" fmla="*/ 552204 w 4522224"/>
              <a:gd name="connsiteY65" fmla="*/ 507168 h 6062148"/>
              <a:gd name="connsiteX66" fmla="*/ 651264 w 4522224"/>
              <a:gd name="connsiteY66" fmla="*/ 423348 h 6062148"/>
              <a:gd name="connsiteX67" fmla="*/ 887484 w 4522224"/>
              <a:gd name="connsiteY67" fmla="*/ 232848 h 6062148"/>
              <a:gd name="connsiteX68" fmla="*/ 1169424 w 4522224"/>
              <a:gd name="connsiteY68" fmla="*/ 80448 h 6062148"/>
              <a:gd name="connsiteX69" fmla="*/ 1588524 w 4522224"/>
              <a:gd name="connsiteY69" fmla="*/ 11868 h 6062148"/>
              <a:gd name="connsiteX70" fmla="*/ 1939044 w 4522224"/>
              <a:gd name="connsiteY70" fmla="*/ 4248 h 6062148"/>
              <a:gd name="connsiteX71" fmla="*/ 2167644 w 4522224"/>
              <a:gd name="connsiteY71" fmla="*/ 4248 h 6062148"/>
              <a:gd name="connsiteX72" fmla="*/ 2388624 w 4522224"/>
              <a:gd name="connsiteY72" fmla="*/ 57588 h 6062148"/>
              <a:gd name="connsiteX73" fmla="*/ 2662944 w 4522224"/>
              <a:gd name="connsiteY73" fmla="*/ 133788 h 6062148"/>
              <a:gd name="connsiteX74" fmla="*/ 2815344 w 4522224"/>
              <a:gd name="connsiteY74" fmla="*/ 202368 h 6062148"/>
              <a:gd name="connsiteX75" fmla="*/ 3097284 w 4522224"/>
              <a:gd name="connsiteY75" fmla="*/ 400488 h 6062148"/>
              <a:gd name="connsiteX76" fmla="*/ 3280164 w 4522224"/>
              <a:gd name="connsiteY76" fmla="*/ 651948 h 6062148"/>
              <a:gd name="connsiteX77" fmla="*/ 3402084 w 4522224"/>
              <a:gd name="connsiteY77" fmla="*/ 918648 h 6062148"/>
              <a:gd name="connsiteX78" fmla="*/ 3470664 w 4522224"/>
              <a:gd name="connsiteY78" fmla="*/ 1238688 h 6062148"/>
              <a:gd name="connsiteX79" fmla="*/ 3501144 w 4522224"/>
              <a:gd name="connsiteY79" fmla="*/ 1543488 h 6062148"/>
              <a:gd name="connsiteX80" fmla="*/ 3501144 w 4522224"/>
              <a:gd name="connsiteY80" fmla="*/ 1962588 h 6062148"/>
              <a:gd name="connsiteX81" fmla="*/ 3333504 w 4522224"/>
              <a:gd name="connsiteY81" fmla="*/ 2305488 h 6062148"/>
              <a:gd name="connsiteX82" fmla="*/ 3249684 w 4522224"/>
              <a:gd name="connsiteY82" fmla="*/ 2473128 h 6062148"/>
              <a:gd name="connsiteX83" fmla="*/ 3127764 w 4522224"/>
              <a:gd name="connsiteY83" fmla="*/ 2663628 h 6062148"/>
              <a:gd name="connsiteX84" fmla="*/ 3066804 w 4522224"/>
              <a:gd name="connsiteY84" fmla="*/ 2838888 h 6062148"/>
              <a:gd name="connsiteX85" fmla="*/ 3059184 w 4522224"/>
              <a:gd name="connsiteY85" fmla="*/ 2915088 h 6062148"/>
              <a:gd name="connsiteX86" fmla="*/ 3013464 w 4522224"/>
              <a:gd name="connsiteY86" fmla="*/ 3014148 h 6062148"/>
              <a:gd name="connsiteX87" fmla="*/ 2975364 w 4522224"/>
              <a:gd name="connsiteY87" fmla="*/ 3082728 h 6062148"/>
              <a:gd name="connsiteX88" fmla="*/ 2952504 w 4522224"/>
              <a:gd name="connsiteY88" fmla="*/ 3120828 h 6062148"/>
              <a:gd name="connsiteX89" fmla="*/ 2952504 w 4522224"/>
              <a:gd name="connsiteY89" fmla="*/ 3555168 h 6062148"/>
              <a:gd name="connsiteX90" fmla="*/ 2952504 w 4522224"/>
              <a:gd name="connsiteY90" fmla="*/ 3562788 h 6062148"/>
              <a:gd name="connsiteX91" fmla="*/ 3005844 w 4522224"/>
              <a:gd name="connsiteY91" fmla="*/ 3539928 h 6062148"/>
              <a:gd name="connsiteX92" fmla="*/ 3059184 w 4522224"/>
              <a:gd name="connsiteY92" fmla="*/ 3562788 h 6062148"/>
              <a:gd name="connsiteX93" fmla="*/ 3104904 w 4522224"/>
              <a:gd name="connsiteY93" fmla="*/ 3570408 h 6062148"/>
              <a:gd name="connsiteX94" fmla="*/ 3135384 w 4522224"/>
              <a:gd name="connsiteY94" fmla="*/ 3631368 h 6062148"/>
              <a:gd name="connsiteX95" fmla="*/ 3112524 w 4522224"/>
              <a:gd name="connsiteY95" fmla="*/ 3738048 h 6062148"/>
              <a:gd name="connsiteX96" fmla="*/ 3120144 w 4522224"/>
              <a:gd name="connsiteY96" fmla="*/ 4103808 h 6062148"/>
              <a:gd name="connsiteX97" fmla="*/ 3112524 w 4522224"/>
              <a:gd name="connsiteY97" fmla="*/ 4119048 h 6062148"/>
              <a:gd name="connsiteX98" fmla="*/ 3158244 w 4522224"/>
              <a:gd name="connsiteY98" fmla="*/ 4157148 h 6062148"/>
              <a:gd name="connsiteX99" fmla="*/ 3196344 w 4522224"/>
              <a:gd name="connsiteY99" fmla="*/ 4164768 h 6062148"/>
              <a:gd name="connsiteX100" fmla="*/ 3226824 w 4522224"/>
              <a:gd name="connsiteY100" fmla="*/ 4172388 h 6062148"/>
              <a:gd name="connsiteX101" fmla="*/ 3280164 w 4522224"/>
              <a:gd name="connsiteY101" fmla="*/ 4294308 h 6062148"/>
              <a:gd name="connsiteX102" fmla="*/ 3295404 w 4522224"/>
              <a:gd name="connsiteY102" fmla="*/ 4347648 h 6062148"/>
              <a:gd name="connsiteX103" fmla="*/ 3325884 w 4522224"/>
              <a:gd name="connsiteY103" fmla="*/ 4408608 h 6062148"/>
              <a:gd name="connsiteX104" fmla="*/ 3546864 w 4522224"/>
              <a:gd name="connsiteY104" fmla="*/ 4644828 h 6062148"/>
              <a:gd name="connsiteX105" fmla="*/ 3882144 w 4522224"/>
              <a:gd name="connsiteY105" fmla="*/ 5025828 h 6062148"/>
              <a:gd name="connsiteX106" fmla="*/ 4095504 w 4522224"/>
              <a:gd name="connsiteY106" fmla="*/ 5300148 h 6062148"/>
              <a:gd name="connsiteX107" fmla="*/ 4362204 w 4522224"/>
              <a:gd name="connsiteY107" fmla="*/ 5726868 h 6062148"/>
              <a:gd name="connsiteX108" fmla="*/ 4522224 w 4522224"/>
              <a:gd name="connsiteY108" fmla="*/ 6046908 h 6062148"/>
              <a:gd name="connsiteX0" fmla="*/ 328606 w 4527226"/>
              <a:gd name="connsiteY0" fmla="*/ 6062148 h 6062148"/>
              <a:gd name="connsiteX1" fmla="*/ 381946 w 4527226"/>
              <a:gd name="connsiteY1" fmla="*/ 5924988 h 6062148"/>
              <a:gd name="connsiteX2" fmla="*/ 442906 w 4527226"/>
              <a:gd name="connsiteY2" fmla="*/ 5780208 h 6062148"/>
              <a:gd name="connsiteX3" fmla="*/ 473386 w 4527226"/>
              <a:gd name="connsiteY3" fmla="*/ 5665908 h 6062148"/>
              <a:gd name="connsiteX4" fmla="*/ 511486 w 4527226"/>
              <a:gd name="connsiteY4" fmla="*/ 5612568 h 6062148"/>
              <a:gd name="connsiteX5" fmla="*/ 541966 w 4527226"/>
              <a:gd name="connsiteY5" fmla="*/ 5521128 h 6062148"/>
              <a:gd name="connsiteX6" fmla="*/ 564826 w 4527226"/>
              <a:gd name="connsiteY6" fmla="*/ 5353488 h 6062148"/>
              <a:gd name="connsiteX7" fmla="*/ 602926 w 4527226"/>
              <a:gd name="connsiteY7" fmla="*/ 5223948 h 6062148"/>
              <a:gd name="connsiteX8" fmla="*/ 625786 w 4527226"/>
              <a:gd name="connsiteY8" fmla="*/ 5178228 h 6062148"/>
              <a:gd name="connsiteX9" fmla="*/ 701986 w 4527226"/>
              <a:gd name="connsiteY9" fmla="*/ 5071548 h 6062148"/>
              <a:gd name="connsiteX10" fmla="*/ 717226 w 4527226"/>
              <a:gd name="connsiteY10" fmla="*/ 5063928 h 6062148"/>
              <a:gd name="connsiteX11" fmla="*/ 709606 w 4527226"/>
              <a:gd name="connsiteY11" fmla="*/ 5025828 h 6062148"/>
              <a:gd name="connsiteX12" fmla="*/ 701986 w 4527226"/>
              <a:gd name="connsiteY12" fmla="*/ 5002968 h 6062148"/>
              <a:gd name="connsiteX13" fmla="*/ 968686 w 4527226"/>
              <a:gd name="connsiteY13" fmla="*/ 4682928 h 6062148"/>
              <a:gd name="connsiteX14" fmla="*/ 961066 w 4527226"/>
              <a:gd name="connsiteY14" fmla="*/ 4644828 h 6062148"/>
              <a:gd name="connsiteX15" fmla="*/ 1342066 w 4527226"/>
              <a:gd name="connsiteY15" fmla="*/ 4172388 h 6062148"/>
              <a:gd name="connsiteX16" fmla="*/ 1258246 w 4527226"/>
              <a:gd name="connsiteY16" fmla="*/ 4012368 h 6062148"/>
              <a:gd name="connsiteX17" fmla="*/ 1204906 w 4527226"/>
              <a:gd name="connsiteY17" fmla="*/ 3928548 h 6062148"/>
              <a:gd name="connsiteX18" fmla="*/ 1174426 w 4527226"/>
              <a:gd name="connsiteY18" fmla="*/ 3768528 h 6062148"/>
              <a:gd name="connsiteX19" fmla="*/ 1151566 w 4527226"/>
              <a:gd name="connsiteY19" fmla="*/ 3699948 h 6062148"/>
              <a:gd name="connsiteX20" fmla="*/ 1143946 w 4527226"/>
              <a:gd name="connsiteY20" fmla="*/ 3669468 h 6062148"/>
              <a:gd name="connsiteX21" fmla="*/ 1067746 w 4527226"/>
              <a:gd name="connsiteY21" fmla="*/ 3661848 h 6062148"/>
              <a:gd name="connsiteX22" fmla="*/ 938206 w 4527226"/>
              <a:gd name="connsiteY22" fmla="*/ 3669468 h 6062148"/>
              <a:gd name="connsiteX23" fmla="*/ 831526 w 4527226"/>
              <a:gd name="connsiteY23" fmla="*/ 3692328 h 6062148"/>
              <a:gd name="connsiteX24" fmla="*/ 610546 w 4527226"/>
              <a:gd name="connsiteY24" fmla="*/ 3738048 h 6062148"/>
              <a:gd name="connsiteX25" fmla="*/ 389566 w 4527226"/>
              <a:gd name="connsiteY25" fmla="*/ 3638988 h 6062148"/>
              <a:gd name="connsiteX26" fmla="*/ 381946 w 4527226"/>
              <a:gd name="connsiteY26" fmla="*/ 3326568 h 6062148"/>
              <a:gd name="connsiteX27" fmla="*/ 420046 w 4527226"/>
              <a:gd name="connsiteY27" fmla="*/ 3227508 h 6062148"/>
              <a:gd name="connsiteX28" fmla="*/ 389566 w 4527226"/>
              <a:gd name="connsiteY28" fmla="*/ 3166548 h 6062148"/>
              <a:gd name="connsiteX29" fmla="*/ 366706 w 4527226"/>
              <a:gd name="connsiteY29" fmla="*/ 3166548 h 6062148"/>
              <a:gd name="connsiteX30" fmla="*/ 351466 w 4527226"/>
              <a:gd name="connsiteY30" fmla="*/ 3105588 h 6062148"/>
              <a:gd name="connsiteX31" fmla="*/ 397186 w 4527226"/>
              <a:gd name="connsiteY31" fmla="*/ 3021768 h 6062148"/>
              <a:gd name="connsiteX32" fmla="*/ 488626 w 4527226"/>
              <a:gd name="connsiteY32" fmla="*/ 2998908 h 6062148"/>
              <a:gd name="connsiteX33" fmla="*/ 465766 w 4527226"/>
              <a:gd name="connsiteY33" fmla="*/ 2930328 h 6062148"/>
              <a:gd name="connsiteX34" fmla="*/ 435286 w 4527226"/>
              <a:gd name="connsiteY34" fmla="*/ 2930328 h 6062148"/>
              <a:gd name="connsiteX35" fmla="*/ 389566 w 4527226"/>
              <a:gd name="connsiteY35" fmla="*/ 2930328 h 6062148"/>
              <a:gd name="connsiteX36" fmla="*/ 305746 w 4527226"/>
              <a:gd name="connsiteY36" fmla="*/ 2876988 h 6062148"/>
              <a:gd name="connsiteX37" fmla="*/ 320986 w 4527226"/>
              <a:gd name="connsiteY37" fmla="*/ 2846508 h 6062148"/>
              <a:gd name="connsiteX38" fmla="*/ 328606 w 4527226"/>
              <a:gd name="connsiteY38" fmla="*/ 2793168 h 6062148"/>
              <a:gd name="connsiteX39" fmla="*/ 313366 w 4527226"/>
              <a:gd name="connsiteY39" fmla="*/ 2732208 h 6062148"/>
              <a:gd name="connsiteX40" fmla="*/ 267646 w 4527226"/>
              <a:gd name="connsiteY40" fmla="*/ 2671248 h 6062148"/>
              <a:gd name="connsiteX41" fmla="*/ 176206 w 4527226"/>
              <a:gd name="connsiteY41" fmla="*/ 2656008 h 6062148"/>
              <a:gd name="connsiteX42" fmla="*/ 54286 w 4527226"/>
              <a:gd name="connsiteY42" fmla="*/ 2610288 h 6062148"/>
              <a:gd name="connsiteX43" fmla="*/ 7931 w 4527226"/>
              <a:gd name="connsiteY43" fmla="*/ 2563298 h 6062148"/>
              <a:gd name="connsiteX44" fmla="*/ 8566 w 4527226"/>
              <a:gd name="connsiteY44" fmla="*/ 2488368 h 6062148"/>
              <a:gd name="connsiteX45" fmla="*/ 92386 w 4527226"/>
              <a:gd name="connsiteY45" fmla="*/ 2335968 h 6062148"/>
              <a:gd name="connsiteX46" fmla="*/ 221926 w 4527226"/>
              <a:gd name="connsiteY46" fmla="*/ 2175948 h 6062148"/>
              <a:gd name="connsiteX47" fmla="*/ 282886 w 4527226"/>
              <a:gd name="connsiteY47" fmla="*/ 2084508 h 6062148"/>
              <a:gd name="connsiteX48" fmla="*/ 328606 w 4527226"/>
              <a:gd name="connsiteY48" fmla="*/ 1977828 h 6062148"/>
              <a:gd name="connsiteX49" fmla="*/ 359086 w 4527226"/>
              <a:gd name="connsiteY49" fmla="*/ 1871148 h 6062148"/>
              <a:gd name="connsiteX50" fmla="*/ 374326 w 4527226"/>
              <a:gd name="connsiteY50" fmla="*/ 1810188 h 6062148"/>
              <a:gd name="connsiteX51" fmla="*/ 343846 w 4527226"/>
              <a:gd name="connsiteY51" fmla="*/ 1756848 h 6062148"/>
              <a:gd name="connsiteX52" fmla="*/ 328606 w 4527226"/>
              <a:gd name="connsiteY52" fmla="*/ 1680648 h 6062148"/>
              <a:gd name="connsiteX53" fmla="*/ 412426 w 4527226"/>
              <a:gd name="connsiteY53" fmla="*/ 1474908 h 6062148"/>
              <a:gd name="connsiteX54" fmla="*/ 442906 w 4527226"/>
              <a:gd name="connsiteY54" fmla="*/ 1307268 h 6062148"/>
              <a:gd name="connsiteX55" fmla="*/ 465766 w 4527226"/>
              <a:gd name="connsiteY55" fmla="*/ 1192968 h 6062148"/>
              <a:gd name="connsiteX56" fmla="*/ 503866 w 4527226"/>
              <a:gd name="connsiteY56" fmla="*/ 1055808 h 6062148"/>
              <a:gd name="connsiteX57" fmla="*/ 557206 w 4527226"/>
              <a:gd name="connsiteY57" fmla="*/ 888168 h 6062148"/>
              <a:gd name="connsiteX58" fmla="*/ 503866 w 4527226"/>
              <a:gd name="connsiteY58" fmla="*/ 888168 h 6062148"/>
              <a:gd name="connsiteX59" fmla="*/ 412426 w 4527226"/>
              <a:gd name="connsiteY59" fmla="*/ 834828 h 6062148"/>
              <a:gd name="connsiteX60" fmla="*/ 328606 w 4527226"/>
              <a:gd name="connsiteY60" fmla="*/ 789108 h 6062148"/>
              <a:gd name="connsiteX61" fmla="*/ 260026 w 4527226"/>
              <a:gd name="connsiteY61" fmla="*/ 773868 h 6062148"/>
              <a:gd name="connsiteX62" fmla="*/ 214306 w 4527226"/>
              <a:gd name="connsiteY62" fmla="*/ 751008 h 6062148"/>
              <a:gd name="connsiteX63" fmla="*/ 260026 w 4527226"/>
              <a:gd name="connsiteY63" fmla="*/ 674808 h 6062148"/>
              <a:gd name="connsiteX64" fmla="*/ 374326 w 4527226"/>
              <a:gd name="connsiteY64" fmla="*/ 606228 h 6062148"/>
              <a:gd name="connsiteX65" fmla="*/ 557206 w 4527226"/>
              <a:gd name="connsiteY65" fmla="*/ 507168 h 6062148"/>
              <a:gd name="connsiteX66" fmla="*/ 656266 w 4527226"/>
              <a:gd name="connsiteY66" fmla="*/ 423348 h 6062148"/>
              <a:gd name="connsiteX67" fmla="*/ 892486 w 4527226"/>
              <a:gd name="connsiteY67" fmla="*/ 232848 h 6062148"/>
              <a:gd name="connsiteX68" fmla="*/ 1174426 w 4527226"/>
              <a:gd name="connsiteY68" fmla="*/ 80448 h 6062148"/>
              <a:gd name="connsiteX69" fmla="*/ 1593526 w 4527226"/>
              <a:gd name="connsiteY69" fmla="*/ 11868 h 6062148"/>
              <a:gd name="connsiteX70" fmla="*/ 1944046 w 4527226"/>
              <a:gd name="connsiteY70" fmla="*/ 4248 h 6062148"/>
              <a:gd name="connsiteX71" fmla="*/ 2172646 w 4527226"/>
              <a:gd name="connsiteY71" fmla="*/ 4248 h 6062148"/>
              <a:gd name="connsiteX72" fmla="*/ 2393626 w 4527226"/>
              <a:gd name="connsiteY72" fmla="*/ 57588 h 6062148"/>
              <a:gd name="connsiteX73" fmla="*/ 2667946 w 4527226"/>
              <a:gd name="connsiteY73" fmla="*/ 133788 h 6062148"/>
              <a:gd name="connsiteX74" fmla="*/ 2820346 w 4527226"/>
              <a:gd name="connsiteY74" fmla="*/ 202368 h 6062148"/>
              <a:gd name="connsiteX75" fmla="*/ 3102286 w 4527226"/>
              <a:gd name="connsiteY75" fmla="*/ 400488 h 6062148"/>
              <a:gd name="connsiteX76" fmla="*/ 3285166 w 4527226"/>
              <a:gd name="connsiteY76" fmla="*/ 651948 h 6062148"/>
              <a:gd name="connsiteX77" fmla="*/ 3407086 w 4527226"/>
              <a:gd name="connsiteY77" fmla="*/ 918648 h 6062148"/>
              <a:gd name="connsiteX78" fmla="*/ 3475666 w 4527226"/>
              <a:gd name="connsiteY78" fmla="*/ 1238688 h 6062148"/>
              <a:gd name="connsiteX79" fmla="*/ 3506146 w 4527226"/>
              <a:gd name="connsiteY79" fmla="*/ 1543488 h 6062148"/>
              <a:gd name="connsiteX80" fmla="*/ 3506146 w 4527226"/>
              <a:gd name="connsiteY80" fmla="*/ 1962588 h 6062148"/>
              <a:gd name="connsiteX81" fmla="*/ 3338506 w 4527226"/>
              <a:gd name="connsiteY81" fmla="*/ 2305488 h 6062148"/>
              <a:gd name="connsiteX82" fmla="*/ 3254686 w 4527226"/>
              <a:gd name="connsiteY82" fmla="*/ 2473128 h 6062148"/>
              <a:gd name="connsiteX83" fmla="*/ 3132766 w 4527226"/>
              <a:gd name="connsiteY83" fmla="*/ 2663628 h 6062148"/>
              <a:gd name="connsiteX84" fmla="*/ 3071806 w 4527226"/>
              <a:gd name="connsiteY84" fmla="*/ 2838888 h 6062148"/>
              <a:gd name="connsiteX85" fmla="*/ 3064186 w 4527226"/>
              <a:gd name="connsiteY85" fmla="*/ 2915088 h 6062148"/>
              <a:gd name="connsiteX86" fmla="*/ 3018466 w 4527226"/>
              <a:gd name="connsiteY86" fmla="*/ 3014148 h 6062148"/>
              <a:gd name="connsiteX87" fmla="*/ 2980366 w 4527226"/>
              <a:gd name="connsiteY87" fmla="*/ 3082728 h 6062148"/>
              <a:gd name="connsiteX88" fmla="*/ 2957506 w 4527226"/>
              <a:gd name="connsiteY88" fmla="*/ 3120828 h 6062148"/>
              <a:gd name="connsiteX89" fmla="*/ 2957506 w 4527226"/>
              <a:gd name="connsiteY89" fmla="*/ 3555168 h 6062148"/>
              <a:gd name="connsiteX90" fmla="*/ 2957506 w 4527226"/>
              <a:gd name="connsiteY90" fmla="*/ 3562788 h 6062148"/>
              <a:gd name="connsiteX91" fmla="*/ 3010846 w 4527226"/>
              <a:gd name="connsiteY91" fmla="*/ 3539928 h 6062148"/>
              <a:gd name="connsiteX92" fmla="*/ 3064186 w 4527226"/>
              <a:gd name="connsiteY92" fmla="*/ 3562788 h 6062148"/>
              <a:gd name="connsiteX93" fmla="*/ 3109906 w 4527226"/>
              <a:gd name="connsiteY93" fmla="*/ 3570408 h 6062148"/>
              <a:gd name="connsiteX94" fmla="*/ 3140386 w 4527226"/>
              <a:gd name="connsiteY94" fmla="*/ 3631368 h 6062148"/>
              <a:gd name="connsiteX95" fmla="*/ 3117526 w 4527226"/>
              <a:gd name="connsiteY95" fmla="*/ 3738048 h 6062148"/>
              <a:gd name="connsiteX96" fmla="*/ 3125146 w 4527226"/>
              <a:gd name="connsiteY96" fmla="*/ 4103808 h 6062148"/>
              <a:gd name="connsiteX97" fmla="*/ 3117526 w 4527226"/>
              <a:gd name="connsiteY97" fmla="*/ 4119048 h 6062148"/>
              <a:gd name="connsiteX98" fmla="*/ 3163246 w 4527226"/>
              <a:gd name="connsiteY98" fmla="*/ 4157148 h 6062148"/>
              <a:gd name="connsiteX99" fmla="*/ 3201346 w 4527226"/>
              <a:gd name="connsiteY99" fmla="*/ 4164768 h 6062148"/>
              <a:gd name="connsiteX100" fmla="*/ 3231826 w 4527226"/>
              <a:gd name="connsiteY100" fmla="*/ 4172388 h 6062148"/>
              <a:gd name="connsiteX101" fmla="*/ 3285166 w 4527226"/>
              <a:gd name="connsiteY101" fmla="*/ 4294308 h 6062148"/>
              <a:gd name="connsiteX102" fmla="*/ 3300406 w 4527226"/>
              <a:gd name="connsiteY102" fmla="*/ 4347648 h 6062148"/>
              <a:gd name="connsiteX103" fmla="*/ 3330886 w 4527226"/>
              <a:gd name="connsiteY103" fmla="*/ 4408608 h 6062148"/>
              <a:gd name="connsiteX104" fmla="*/ 3551866 w 4527226"/>
              <a:gd name="connsiteY104" fmla="*/ 4644828 h 6062148"/>
              <a:gd name="connsiteX105" fmla="*/ 3887146 w 4527226"/>
              <a:gd name="connsiteY105" fmla="*/ 5025828 h 6062148"/>
              <a:gd name="connsiteX106" fmla="*/ 4100506 w 4527226"/>
              <a:gd name="connsiteY106" fmla="*/ 5300148 h 6062148"/>
              <a:gd name="connsiteX107" fmla="*/ 4367206 w 4527226"/>
              <a:gd name="connsiteY107" fmla="*/ 5726868 h 6062148"/>
              <a:gd name="connsiteX108" fmla="*/ 4527226 w 4527226"/>
              <a:gd name="connsiteY108" fmla="*/ 6046908 h 6062148"/>
              <a:gd name="connsiteX0" fmla="*/ 328606 w 4527226"/>
              <a:gd name="connsiteY0" fmla="*/ 6062148 h 6062148"/>
              <a:gd name="connsiteX1" fmla="*/ 381946 w 4527226"/>
              <a:gd name="connsiteY1" fmla="*/ 5924988 h 6062148"/>
              <a:gd name="connsiteX2" fmla="*/ 442906 w 4527226"/>
              <a:gd name="connsiteY2" fmla="*/ 5780208 h 6062148"/>
              <a:gd name="connsiteX3" fmla="*/ 473386 w 4527226"/>
              <a:gd name="connsiteY3" fmla="*/ 5665908 h 6062148"/>
              <a:gd name="connsiteX4" fmla="*/ 511486 w 4527226"/>
              <a:gd name="connsiteY4" fmla="*/ 5612568 h 6062148"/>
              <a:gd name="connsiteX5" fmla="*/ 541966 w 4527226"/>
              <a:gd name="connsiteY5" fmla="*/ 5521128 h 6062148"/>
              <a:gd name="connsiteX6" fmla="*/ 564826 w 4527226"/>
              <a:gd name="connsiteY6" fmla="*/ 5353488 h 6062148"/>
              <a:gd name="connsiteX7" fmla="*/ 602926 w 4527226"/>
              <a:gd name="connsiteY7" fmla="*/ 5223948 h 6062148"/>
              <a:gd name="connsiteX8" fmla="*/ 625786 w 4527226"/>
              <a:gd name="connsiteY8" fmla="*/ 5178228 h 6062148"/>
              <a:gd name="connsiteX9" fmla="*/ 701986 w 4527226"/>
              <a:gd name="connsiteY9" fmla="*/ 5071548 h 6062148"/>
              <a:gd name="connsiteX10" fmla="*/ 717226 w 4527226"/>
              <a:gd name="connsiteY10" fmla="*/ 5063928 h 6062148"/>
              <a:gd name="connsiteX11" fmla="*/ 709606 w 4527226"/>
              <a:gd name="connsiteY11" fmla="*/ 5025828 h 6062148"/>
              <a:gd name="connsiteX12" fmla="*/ 701986 w 4527226"/>
              <a:gd name="connsiteY12" fmla="*/ 5002968 h 6062148"/>
              <a:gd name="connsiteX13" fmla="*/ 968686 w 4527226"/>
              <a:gd name="connsiteY13" fmla="*/ 4682928 h 6062148"/>
              <a:gd name="connsiteX14" fmla="*/ 961066 w 4527226"/>
              <a:gd name="connsiteY14" fmla="*/ 4644828 h 6062148"/>
              <a:gd name="connsiteX15" fmla="*/ 1342066 w 4527226"/>
              <a:gd name="connsiteY15" fmla="*/ 4172388 h 6062148"/>
              <a:gd name="connsiteX16" fmla="*/ 1258246 w 4527226"/>
              <a:gd name="connsiteY16" fmla="*/ 4012368 h 6062148"/>
              <a:gd name="connsiteX17" fmla="*/ 1204906 w 4527226"/>
              <a:gd name="connsiteY17" fmla="*/ 3928548 h 6062148"/>
              <a:gd name="connsiteX18" fmla="*/ 1174426 w 4527226"/>
              <a:gd name="connsiteY18" fmla="*/ 3768528 h 6062148"/>
              <a:gd name="connsiteX19" fmla="*/ 1151566 w 4527226"/>
              <a:gd name="connsiteY19" fmla="*/ 3699948 h 6062148"/>
              <a:gd name="connsiteX20" fmla="*/ 1143946 w 4527226"/>
              <a:gd name="connsiteY20" fmla="*/ 3669468 h 6062148"/>
              <a:gd name="connsiteX21" fmla="*/ 1067746 w 4527226"/>
              <a:gd name="connsiteY21" fmla="*/ 3661848 h 6062148"/>
              <a:gd name="connsiteX22" fmla="*/ 938206 w 4527226"/>
              <a:gd name="connsiteY22" fmla="*/ 3669468 h 6062148"/>
              <a:gd name="connsiteX23" fmla="*/ 831526 w 4527226"/>
              <a:gd name="connsiteY23" fmla="*/ 3692328 h 6062148"/>
              <a:gd name="connsiteX24" fmla="*/ 610546 w 4527226"/>
              <a:gd name="connsiteY24" fmla="*/ 3738048 h 6062148"/>
              <a:gd name="connsiteX25" fmla="*/ 389566 w 4527226"/>
              <a:gd name="connsiteY25" fmla="*/ 3638988 h 6062148"/>
              <a:gd name="connsiteX26" fmla="*/ 381946 w 4527226"/>
              <a:gd name="connsiteY26" fmla="*/ 3326568 h 6062148"/>
              <a:gd name="connsiteX27" fmla="*/ 420046 w 4527226"/>
              <a:gd name="connsiteY27" fmla="*/ 3227508 h 6062148"/>
              <a:gd name="connsiteX28" fmla="*/ 389566 w 4527226"/>
              <a:gd name="connsiteY28" fmla="*/ 3166548 h 6062148"/>
              <a:gd name="connsiteX29" fmla="*/ 351466 w 4527226"/>
              <a:gd name="connsiteY29" fmla="*/ 3105588 h 6062148"/>
              <a:gd name="connsiteX30" fmla="*/ 397186 w 4527226"/>
              <a:gd name="connsiteY30" fmla="*/ 3021768 h 6062148"/>
              <a:gd name="connsiteX31" fmla="*/ 488626 w 4527226"/>
              <a:gd name="connsiteY31" fmla="*/ 2998908 h 6062148"/>
              <a:gd name="connsiteX32" fmla="*/ 465766 w 4527226"/>
              <a:gd name="connsiteY32" fmla="*/ 2930328 h 6062148"/>
              <a:gd name="connsiteX33" fmla="*/ 435286 w 4527226"/>
              <a:gd name="connsiteY33" fmla="*/ 2930328 h 6062148"/>
              <a:gd name="connsiteX34" fmla="*/ 389566 w 4527226"/>
              <a:gd name="connsiteY34" fmla="*/ 2930328 h 6062148"/>
              <a:gd name="connsiteX35" fmla="*/ 305746 w 4527226"/>
              <a:gd name="connsiteY35" fmla="*/ 2876988 h 6062148"/>
              <a:gd name="connsiteX36" fmla="*/ 320986 w 4527226"/>
              <a:gd name="connsiteY36" fmla="*/ 2846508 h 6062148"/>
              <a:gd name="connsiteX37" fmla="*/ 328606 w 4527226"/>
              <a:gd name="connsiteY37" fmla="*/ 2793168 h 6062148"/>
              <a:gd name="connsiteX38" fmla="*/ 313366 w 4527226"/>
              <a:gd name="connsiteY38" fmla="*/ 2732208 h 6062148"/>
              <a:gd name="connsiteX39" fmla="*/ 267646 w 4527226"/>
              <a:gd name="connsiteY39" fmla="*/ 2671248 h 6062148"/>
              <a:gd name="connsiteX40" fmla="*/ 176206 w 4527226"/>
              <a:gd name="connsiteY40" fmla="*/ 2656008 h 6062148"/>
              <a:gd name="connsiteX41" fmla="*/ 54286 w 4527226"/>
              <a:gd name="connsiteY41" fmla="*/ 2610288 h 6062148"/>
              <a:gd name="connsiteX42" fmla="*/ 7931 w 4527226"/>
              <a:gd name="connsiteY42" fmla="*/ 2563298 h 6062148"/>
              <a:gd name="connsiteX43" fmla="*/ 8566 w 4527226"/>
              <a:gd name="connsiteY43" fmla="*/ 2488368 h 6062148"/>
              <a:gd name="connsiteX44" fmla="*/ 92386 w 4527226"/>
              <a:gd name="connsiteY44" fmla="*/ 2335968 h 6062148"/>
              <a:gd name="connsiteX45" fmla="*/ 221926 w 4527226"/>
              <a:gd name="connsiteY45" fmla="*/ 2175948 h 6062148"/>
              <a:gd name="connsiteX46" fmla="*/ 282886 w 4527226"/>
              <a:gd name="connsiteY46" fmla="*/ 2084508 h 6062148"/>
              <a:gd name="connsiteX47" fmla="*/ 328606 w 4527226"/>
              <a:gd name="connsiteY47" fmla="*/ 1977828 h 6062148"/>
              <a:gd name="connsiteX48" fmla="*/ 359086 w 4527226"/>
              <a:gd name="connsiteY48" fmla="*/ 1871148 h 6062148"/>
              <a:gd name="connsiteX49" fmla="*/ 374326 w 4527226"/>
              <a:gd name="connsiteY49" fmla="*/ 1810188 h 6062148"/>
              <a:gd name="connsiteX50" fmla="*/ 343846 w 4527226"/>
              <a:gd name="connsiteY50" fmla="*/ 1756848 h 6062148"/>
              <a:gd name="connsiteX51" fmla="*/ 328606 w 4527226"/>
              <a:gd name="connsiteY51" fmla="*/ 1680648 h 6062148"/>
              <a:gd name="connsiteX52" fmla="*/ 412426 w 4527226"/>
              <a:gd name="connsiteY52" fmla="*/ 1474908 h 6062148"/>
              <a:gd name="connsiteX53" fmla="*/ 442906 w 4527226"/>
              <a:gd name="connsiteY53" fmla="*/ 1307268 h 6062148"/>
              <a:gd name="connsiteX54" fmla="*/ 465766 w 4527226"/>
              <a:gd name="connsiteY54" fmla="*/ 1192968 h 6062148"/>
              <a:gd name="connsiteX55" fmla="*/ 503866 w 4527226"/>
              <a:gd name="connsiteY55" fmla="*/ 1055808 h 6062148"/>
              <a:gd name="connsiteX56" fmla="*/ 557206 w 4527226"/>
              <a:gd name="connsiteY56" fmla="*/ 888168 h 6062148"/>
              <a:gd name="connsiteX57" fmla="*/ 503866 w 4527226"/>
              <a:gd name="connsiteY57" fmla="*/ 888168 h 6062148"/>
              <a:gd name="connsiteX58" fmla="*/ 412426 w 4527226"/>
              <a:gd name="connsiteY58" fmla="*/ 834828 h 6062148"/>
              <a:gd name="connsiteX59" fmla="*/ 328606 w 4527226"/>
              <a:gd name="connsiteY59" fmla="*/ 789108 h 6062148"/>
              <a:gd name="connsiteX60" fmla="*/ 260026 w 4527226"/>
              <a:gd name="connsiteY60" fmla="*/ 773868 h 6062148"/>
              <a:gd name="connsiteX61" fmla="*/ 214306 w 4527226"/>
              <a:gd name="connsiteY61" fmla="*/ 751008 h 6062148"/>
              <a:gd name="connsiteX62" fmla="*/ 260026 w 4527226"/>
              <a:gd name="connsiteY62" fmla="*/ 674808 h 6062148"/>
              <a:gd name="connsiteX63" fmla="*/ 374326 w 4527226"/>
              <a:gd name="connsiteY63" fmla="*/ 606228 h 6062148"/>
              <a:gd name="connsiteX64" fmla="*/ 557206 w 4527226"/>
              <a:gd name="connsiteY64" fmla="*/ 507168 h 6062148"/>
              <a:gd name="connsiteX65" fmla="*/ 656266 w 4527226"/>
              <a:gd name="connsiteY65" fmla="*/ 423348 h 6062148"/>
              <a:gd name="connsiteX66" fmla="*/ 892486 w 4527226"/>
              <a:gd name="connsiteY66" fmla="*/ 232848 h 6062148"/>
              <a:gd name="connsiteX67" fmla="*/ 1174426 w 4527226"/>
              <a:gd name="connsiteY67" fmla="*/ 80448 h 6062148"/>
              <a:gd name="connsiteX68" fmla="*/ 1593526 w 4527226"/>
              <a:gd name="connsiteY68" fmla="*/ 11868 h 6062148"/>
              <a:gd name="connsiteX69" fmla="*/ 1944046 w 4527226"/>
              <a:gd name="connsiteY69" fmla="*/ 4248 h 6062148"/>
              <a:gd name="connsiteX70" fmla="*/ 2172646 w 4527226"/>
              <a:gd name="connsiteY70" fmla="*/ 4248 h 6062148"/>
              <a:gd name="connsiteX71" fmla="*/ 2393626 w 4527226"/>
              <a:gd name="connsiteY71" fmla="*/ 57588 h 6062148"/>
              <a:gd name="connsiteX72" fmla="*/ 2667946 w 4527226"/>
              <a:gd name="connsiteY72" fmla="*/ 133788 h 6062148"/>
              <a:gd name="connsiteX73" fmla="*/ 2820346 w 4527226"/>
              <a:gd name="connsiteY73" fmla="*/ 202368 h 6062148"/>
              <a:gd name="connsiteX74" fmla="*/ 3102286 w 4527226"/>
              <a:gd name="connsiteY74" fmla="*/ 400488 h 6062148"/>
              <a:gd name="connsiteX75" fmla="*/ 3285166 w 4527226"/>
              <a:gd name="connsiteY75" fmla="*/ 651948 h 6062148"/>
              <a:gd name="connsiteX76" fmla="*/ 3407086 w 4527226"/>
              <a:gd name="connsiteY76" fmla="*/ 918648 h 6062148"/>
              <a:gd name="connsiteX77" fmla="*/ 3475666 w 4527226"/>
              <a:gd name="connsiteY77" fmla="*/ 1238688 h 6062148"/>
              <a:gd name="connsiteX78" fmla="*/ 3506146 w 4527226"/>
              <a:gd name="connsiteY78" fmla="*/ 1543488 h 6062148"/>
              <a:gd name="connsiteX79" fmla="*/ 3506146 w 4527226"/>
              <a:gd name="connsiteY79" fmla="*/ 1962588 h 6062148"/>
              <a:gd name="connsiteX80" fmla="*/ 3338506 w 4527226"/>
              <a:gd name="connsiteY80" fmla="*/ 2305488 h 6062148"/>
              <a:gd name="connsiteX81" fmla="*/ 3254686 w 4527226"/>
              <a:gd name="connsiteY81" fmla="*/ 2473128 h 6062148"/>
              <a:gd name="connsiteX82" fmla="*/ 3132766 w 4527226"/>
              <a:gd name="connsiteY82" fmla="*/ 2663628 h 6062148"/>
              <a:gd name="connsiteX83" fmla="*/ 3071806 w 4527226"/>
              <a:gd name="connsiteY83" fmla="*/ 2838888 h 6062148"/>
              <a:gd name="connsiteX84" fmla="*/ 3064186 w 4527226"/>
              <a:gd name="connsiteY84" fmla="*/ 2915088 h 6062148"/>
              <a:gd name="connsiteX85" fmla="*/ 3018466 w 4527226"/>
              <a:gd name="connsiteY85" fmla="*/ 3014148 h 6062148"/>
              <a:gd name="connsiteX86" fmla="*/ 2980366 w 4527226"/>
              <a:gd name="connsiteY86" fmla="*/ 3082728 h 6062148"/>
              <a:gd name="connsiteX87" fmla="*/ 2957506 w 4527226"/>
              <a:gd name="connsiteY87" fmla="*/ 3120828 h 6062148"/>
              <a:gd name="connsiteX88" fmla="*/ 2957506 w 4527226"/>
              <a:gd name="connsiteY88" fmla="*/ 3555168 h 6062148"/>
              <a:gd name="connsiteX89" fmla="*/ 2957506 w 4527226"/>
              <a:gd name="connsiteY89" fmla="*/ 3562788 h 6062148"/>
              <a:gd name="connsiteX90" fmla="*/ 3010846 w 4527226"/>
              <a:gd name="connsiteY90" fmla="*/ 3539928 h 6062148"/>
              <a:gd name="connsiteX91" fmla="*/ 3064186 w 4527226"/>
              <a:gd name="connsiteY91" fmla="*/ 3562788 h 6062148"/>
              <a:gd name="connsiteX92" fmla="*/ 3109906 w 4527226"/>
              <a:gd name="connsiteY92" fmla="*/ 3570408 h 6062148"/>
              <a:gd name="connsiteX93" fmla="*/ 3140386 w 4527226"/>
              <a:gd name="connsiteY93" fmla="*/ 3631368 h 6062148"/>
              <a:gd name="connsiteX94" fmla="*/ 3117526 w 4527226"/>
              <a:gd name="connsiteY94" fmla="*/ 3738048 h 6062148"/>
              <a:gd name="connsiteX95" fmla="*/ 3125146 w 4527226"/>
              <a:gd name="connsiteY95" fmla="*/ 4103808 h 6062148"/>
              <a:gd name="connsiteX96" fmla="*/ 3117526 w 4527226"/>
              <a:gd name="connsiteY96" fmla="*/ 4119048 h 6062148"/>
              <a:gd name="connsiteX97" fmla="*/ 3163246 w 4527226"/>
              <a:gd name="connsiteY97" fmla="*/ 4157148 h 6062148"/>
              <a:gd name="connsiteX98" fmla="*/ 3201346 w 4527226"/>
              <a:gd name="connsiteY98" fmla="*/ 4164768 h 6062148"/>
              <a:gd name="connsiteX99" fmla="*/ 3231826 w 4527226"/>
              <a:gd name="connsiteY99" fmla="*/ 4172388 h 6062148"/>
              <a:gd name="connsiteX100" fmla="*/ 3285166 w 4527226"/>
              <a:gd name="connsiteY100" fmla="*/ 4294308 h 6062148"/>
              <a:gd name="connsiteX101" fmla="*/ 3300406 w 4527226"/>
              <a:gd name="connsiteY101" fmla="*/ 4347648 h 6062148"/>
              <a:gd name="connsiteX102" fmla="*/ 3330886 w 4527226"/>
              <a:gd name="connsiteY102" fmla="*/ 4408608 h 6062148"/>
              <a:gd name="connsiteX103" fmla="*/ 3551866 w 4527226"/>
              <a:gd name="connsiteY103" fmla="*/ 4644828 h 6062148"/>
              <a:gd name="connsiteX104" fmla="*/ 3887146 w 4527226"/>
              <a:gd name="connsiteY104" fmla="*/ 5025828 h 6062148"/>
              <a:gd name="connsiteX105" fmla="*/ 4100506 w 4527226"/>
              <a:gd name="connsiteY105" fmla="*/ 5300148 h 6062148"/>
              <a:gd name="connsiteX106" fmla="*/ 4367206 w 4527226"/>
              <a:gd name="connsiteY106" fmla="*/ 5726868 h 6062148"/>
              <a:gd name="connsiteX107" fmla="*/ 4527226 w 4527226"/>
              <a:gd name="connsiteY107" fmla="*/ 6046908 h 6062148"/>
              <a:gd name="connsiteX0" fmla="*/ 328606 w 4527226"/>
              <a:gd name="connsiteY0" fmla="*/ 6062148 h 6062148"/>
              <a:gd name="connsiteX1" fmla="*/ 381946 w 4527226"/>
              <a:gd name="connsiteY1" fmla="*/ 5924988 h 6062148"/>
              <a:gd name="connsiteX2" fmla="*/ 442906 w 4527226"/>
              <a:gd name="connsiteY2" fmla="*/ 5780208 h 6062148"/>
              <a:gd name="connsiteX3" fmla="*/ 473386 w 4527226"/>
              <a:gd name="connsiteY3" fmla="*/ 5665908 h 6062148"/>
              <a:gd name="connsiteX4" fmla="*/ 511486 w 4527226"/>
              <a:gd name="connsiteY4" fmla="*/ 5612568 h 6062148"/>
              <a:gd name="connsiteX5" fmla="*/ 541966 w 4527226"/>
              <a:gd name="connsiteY5" fmla="*/ 5521128 h 6062148"/>
              <a:gd name="connsiteX6" fmla="*/ 564826 w 4527226"/>
              <a:gd name="connsiteY6" fmla="*/ 5353488 h 6062148"/>
              <a:gd name="connsiteX7" fmla="*/ 602926 w 4527226"/>
              <a:gd name="connsiteY7" fmla="*/ 5223948 h 6062148"/>
              <a:gd name="connsiteX8" fmla="*/ 625786 w 4527226"/>
              <a:gd name="connsiteY8" fmla="*/ 5178228 h 6062148"/>
              <a:gd name="connsiteX9" fmla="*/ 701986 w 4527226"/>
              <a:gd name="connsiteY9" fmla="*/ 5071548 h 6062148"/>
              <a:gd name="connsiteX10" fmla="*/ 717226 w 4527226"/>
              <a:gd name="connsiteY10" fmla="*/ 5063928 h 6062148"/>
              <a:gd name="connsiteX11" fmla="*/ 709606 w 4527226"/>
              <a:gd name="connsiteY11" fmla="*/ 5025828 h 6062148"/>
              <a:gd name="connsiteX12" fmla="*/ 701986 w 4527226"/>
              <a:gd name="connsiteY12" fmla="*/ 5002968 h 6062148"/>
              <a:gd name="connsiteX13" fmla="*/ 968686 w 4527226"/>
              <a:gd name="connsiteY13" fmla="*/ 4682928 h 6062148"/>
              <a:gd name="connsiteX14" fmla="*/ 961066 w 4527226"/>
              <a:gd name="connsiteY14" fmla="*/ 4644828 h 6062148"/>
              <a:gd name="connsiteX15" fmla="*/ 1342066 w 4527226"/>
              <a:gd name="connsiteY15" fmla="*/ 4172388 h 6062148"/>
              <a:gd name="connsiteX16" fmla="*/ 1258246 w 4527226"/>
              <a:gd name="connsiteY16" fmla="*/ 4012368 h 6062148"/>
              <a:gd name="connsiteX17" fmla="*/ 1204906 w 4527226"/>
              <a:gd name="connsiteY17" fmla="*/ 3928548 h 6062148"/>
              <a:gd name="connsiteX18" fmla="*/ 1174426 w 4527226"/>
              <a:gd name="connsiteY18" fmla="*/ 3768528 h 6062148"/>
              <a:gd name="connsiteX19" fmla="*/ 1151566 w 4527226"/>
              <a:gd name="connsiteY19" fmla="*/ 3699948 h 6062148"/>
              <a:gd name="connsiteX20" fmla="*/ 1143946 w 4527226"/>
              <a:gd name="connsiteY20" fmla="*/ 3669468 h 6062148"/>
              <a:gd name="connsiteX21" fmla="*/ 1067746 w 4527226"/>
              <a:gd name="connsiteY21" fmla="*/ 3661848 h 6062148"/>
              <a:gd name="connsiteX22" fmla="*/ 938206 w 4527226"/>
              <a:gd name="connsiteY22" fmla="*/ 3669468 h 6062148"/>
              <a:gd name="connsiteX23" fmla="*/ 831526 w 4527226"/>
              <a:gd name="connsiteY23" fmla="*/ 3692328 h 6062148"/>
              <a:gd name="connsiteX24" fmla="*/ 610546 w 4527226"/>
              <a:gd name="connsiteY24" fmla="*/ 3738048 h 6062148"/>
              <a:gd name="connsiteX25" fmla="*/ 389566 w 4527226"/>
              <a:gd name="connsiteY25" fmla="*/ 3638988 h 6062148"/>
              <a:gd name="connsiteX26" fmla="*/ 381946 w 4527226"/>
              <a:gd name="connsiteY26" fmla="*/ 3326568 h 6062148"/>
              <a:gd name="connsiteX27" fmla="*/ 420046 w 4527226"/>
              <a:gd name="connsiteY27" fmla="*/ 3227508 h 6062148"/>
              <a:gd name="connsiteX28" fmla="*/ 389566 w 4527226"/>
              <a:gd name="connsiteY28" fmla="*/ 3166548 h 6062148"/>
              <a:gd name="connsiteX29" fmla="*/ 351466 w 4527226"/>
              <a:gd name="connsiteY29" fmla="*/ 3105588 h 6062148"/>
              <a:gd name="connsiteX30" fmla="*/ 397186 w 4527226"/>
              <a:gd name="connsiteY30" fmla="*/ 3021768 h 6062148"/>
              <a:gd name="connsiteX31" fmla="*/ 488626 w 4527226"/>
              <a:gd name="connsiteY31" fmla="*/ 2998908 h 6062148"/>
              <a:gd name="connsiteX32" fmla="*/ 465766 w 4527226"/>
              <a:gd name="connsiteY32" fmla="*/ 2930328 h 6062148"/>
              <a:gd name="connsiteX33" fmla="*/ 435286 w 4527226"/>
              <a:gd name="connsiteY33" fmla="*/ 2930328 h 6062148"/>
              <a:gd name="connsiteX34" fmla="*/ 389566 w 4527226"/>
              <a:gd name="connsiteY34" fmla="*/ 2930328 h 6062148"/>
              <a:gd name="connsiteX35" fmla="*/ 314000 w 4527226"/>
              <a:gd name="connsiteY35" fmla="*/ 2893495 h 6062148"/>
              <a:gd name="connsiteX36" fmla="*/ 320986 w 4527226"/>
              <a:gd name="connsiteY36" fmla="*/ 2846508 h 6062148"/>
              <a:gd name="connsiteX37" fmla="*/ 328606 w 4527226"/>
              <a:gd name="connsiteY37" fmla="*/ 2793168 h 6062148"/>
              <a:gd name="connsiteX38" fmla="*/ 313366 w 4527226"/>
              <a:gd name="connsiteY38" fmla="*/ 2732208 h 6062148"/>
              <a:gd name="connsiteX39" fmla="*/ 267646 w 4527226"/>
              <a:gd name="connsiteY39" fmla="*/ 2671248 h 6062148"/>
              <a:gd name="connsiteX40" fmla="*/ 176206 w 4527226"/>
              <a:gd name="connsiteY40" fmla="*/ 2656008 h 6062148"/>
              <a:gd name="connsiteX41" fmla="*/ 54286 w 4527226"/>
              <a:gd name="connsiteY41" fmla="*/ 2610288 h 6062148"/>
              <a:gd name="connsiteX42" fmla="*/ 7931 w 4527226"/>
              <a:gd name="connsiteY42" fmla="*/ 2563298 h 6062148"/>
              <a:gd name="connsiteX43" fmla="*/ 8566 w 4527226"/>
              <a:gd name="connsiteY43" fmla="*/ 2488368 h 6062148"/>
              <a:gd name="connsiteX44" fmla="*/ 92386 w 4527226"/>
              <a:gd name="connsiteY44" fmla="*/ 2335968 h 6062148"/>
              <a:gd name="connsiteX45" fmla="*/ 221926 w 4527226"/>
              <a:gd name="connsiteY45" fmla="*/ 2175948 h 6062148"/>
              <a:gd name="connsiteX46" fmla="*/ 282886 w 4527226"/>
              <a:gd name="connsiteY46" fmla="*/ 2084508 h 6062148"/>
              <a:gd name="connsiteX47" fmla="*/ 328606 w 4527226"/>
              <a:gd name="connsiteY47" fmla="*/ 1977828 h 6062148"/>
              <a:gd name="connsiteX48" fmla="*/ 359086 w 4527226"/>
              <a:gd name="connsiteY48" fmla="*/ 1871148 h 6062148"/>
              <a:gd name="connsiteX49" fmla="*/ 374326 w 4527226"/>
              <a:gd name="connsiteY49" fmla="*/ 1810188 h 6062148"/>
              <a:gd name="connsiteX50" fmla="*/ 343846 w 4527226"/>
              <a:gd name="connsiteY50" fmla="*/ 1756848 h 6062148"/>
              <a:gd name="connsiteX51" fmla="*/ 328606 w 4527226"/>
              <a:gd name="connsiteY51" fmla="*/ 1680648 h 6062148"/>
              <a:gd name="connsiteX52" fmla="*/ 412426 w 4527226"/>
              <a:gd name="connsiteY52" fmla="*/ 1474908 h 6062148"/>
              <a:gd name="connsiteX53" fmla="*/ 442906 w 4527226"/>
              <a:gd name="connsiteY53" fmla="*/ 1307268 h 6062148"/>
              <a:gd name="connsiteX54" fmla="*/ 465766 w 4527226"/>
              <a:gd name="connsiteY54" fmla="*/ 1192968 h 6062148"/>
              <a:gd name="connsiteX55" fmla="*/ 503866 w 4527226"/>
              <a:gd name="connsiteY55" fmla="*/ 1055808 h 6062148"/>
              <a:gd name="connsiteX56" fmla="*/ 557206 w 4527226"/>
              <a:gd name="connsiteY56" fmla="*/ 888168 h 6062148"/>
              <a:gd name="connsiteX57" fmla="*/ 503866 w 4527226"/>
              <a:gd name="connsiteY57" fmla="*/ 888168 h 6062148"/>
              <a:gd name="connsiteX58" fmla="*/ 412426 w 4527226"/>
              <a:gd name="connsiteY58" fmla="*/ 834828 h 6062148"/>
              <a:gd name="connsiteX59" fmla="*/ 328606 w 4527226"/>
              <a:gd name="connsiteY59" fmla="*/ 789108 h 6062148"/>
              <a:gd name="connsiteX60" fmla="*/ 260026 w 4527226"/>
              <a:gd name="connsiteY60" fmla="*/ 773868 h 6062148"/>
              <a:gd name="connsiteX61" fmla="*/ 214306 w 4527226"/>
              <a:gd name="connsiteY61" fmla="*/ 751008 h 6062148"/>
              <a:gd name="connsiteX62" fmla="*/ 260026 w 4527226"/>
              <a:gd name="connsiteY62" fmla="*/ 674808 h 6062148"/>
              <a:gd name="connsiteX63" fmla="*/ 374326 w 4527226"/>
              <a:gd name="connsiteY63" fmla="*/ 606228 h 6062148"/>
              <a:gd name="connsiteX64" fmla="*/ 557206 w 4527226"/>
              <a:gd name="connsiteY64" fmla="*/ 507168 h 6062148"/>
              <a:gd name="connsiteX65" fmla="*/ 656266 w 4527226"/>
              <a:gd name="connsiteY65" fmla="*/ 423348 h 6062148"/>
              <a:gd name="connsiteX66" fmla="*/ 892486 w 4527226"/>
              <a:gd name="connsiteY66" fmla="*/ 232848 h 6062148"/>
              <a:gd name="connsiteX67" fmla="*/ 1174426 w 4527226"/>
              <a:gd name="connsiteY67" fmla="*/ 80448 h 6062148"/>
              <a:gd name="connsiteX68" fmla="*/ 1593526 w 4527226"/>
              <a:gd name="connsiteY68" fmla="*/ 11868 h 6062148"/>
              <a:gd name="connsiteX69" fmla="*/ 1944046 w 4527226"/>
              <a:gd name="connsiteY69" fmla="*/ 4248 h 6062148"/>
              <a:gd name="connsiteX70" fmla="*/ 2172646 w 4527226"/>
              <a:gd name="connsiteY70" fmla="*/ 4248 h 6062148"/>
              <a:gd name="connsiteX71" fmla="*/ 2393626 w 4527226"/>
              <a:gd name="connsiteY71" fmla="*/ 57588 h 6062148"/>
              <a:gd name="connsiteX72" fmla="*/ 2667946 w 4527226"/>
              <a:gd name="connsiteY72" fmla="*/ 133788 h 6062148"/>
              <a:gd name="connsiteX73" fmla="*/ 2820346 w 4527226"/>
              <a:gd name="connsiteY73" fmla="*/ 202368 h 6062148"/>
              <a:gd name="connsiteX74" fmla="*/ 3102286 w 4527226"/>
              <a:gd name="connsiteY74" fmla="*/ 400488 h 6062148"/>
              <a:gd name="connsiteX75" fmla="*/ 3285166 w 4527226"/>
              <a:gd name="connsiteY75" fmla="*/ 651948 h 6062148"/>
              <a:gd name="connsiteX76" fmla="*/ 3407086 w 4527226"/>
              <a:gd name="connsiteY76" fmla="*/ 918648 h 6062148"/>
              <a:gd name="connsiteX77" fmla="*/ 3475666 w 4527226"/>
              <a:gd name="connsiteY77" fmla="*/ 1238688 h 6062148"/>
              <a:gd name="connsiteX78" fmla="*/ 3506146 w 4527226"/>
              <a:gd name="connsiteY78" fmla="*/ 1543488 h 6062148"/>
              <a:gd name="connsiteX79" fmla="*/ 3506146 w 4527226"/>
              <a:gd name="connsiteY79" fmla="*/ 1962588 h 6062148"/>
              <a:gd name="connsiteX80" fmla="*/ 3338506 w 4527226"/>
              <a:gd name="connsiteY80" fmla="*/ 2305488 h 6062148"/>
              <a:gd name="connsiteX81" fmla="*/ 3254686 w 4527226"/>
              <a:gd name="connsiteY81" fmla="*/ 2473128 h 6062148"/>
              <a:gd name="connsiteX82" fmla="*/ 3132766 w 4527226"/>
              <a:gd name="connsiteY82" fmla="*/ 2663628 h 6062148"/>
              <a:gd name="connsiteX83" fmla="*/ 3071806 w 4527226"/>
              <a:gd name="connsiteY83" fmla="*/ 2838888 h 6062148"/>
              <a:gd name="connsiteX84" fmla="*/ 3064186 w 4527226"/>
              <a:gd name="connsiteY84" fmla="*/ 2915088 h 6062148"/>
              <a:gd name="connsiteX85" fmla="*/ 3018466 w 4527226"/>
              <a:gd name="connsiteY85" fmla="*/ 3014148 h 6062148"/>
              <a:gd name="connsiteX86" fmla="*/ 2980366 w 4527226"/>
              <a:gd name="connsiteY86" fmla="*/ 3082728 h 6062148"/>
              <a:gd name="connsiteX87" fmla="*/ 2957506 w 4527226"/>
              <a:gd name="connsiteY87" fmla="*/ 3120828 h 6062148"/>
              <a:gd name="connsiteX88" fmla="*/ 2957506 w 4527226"/>
              <a:gd name="connsiteY88" fmla="*/ 3555168 h 6062148"/>
              <a:gd name="connsiteX89" fmla="*/ 2957506 w 4527226"/>
              <a:gd name="connsiteY89" fmla="*/ 3562788 h 6062148"/>
              <a:gd name="connsiteX90" fmla="*/ 3010846 w 4527226"/>
              <a:gd name="connsiteY90" fmla="*/ 3539928 h 6062148"/>
              <a:gd name="connsiteX91" fmla="*/ 3064186 w 4527226"/>
              <a:gd name="connsiteY91" fmla="*/ 3562788 h 6062148"/>
              <a:gd name="connsiteX92" fmla="*/ 3109906 w 4527226"/>
              <a:gd name="connsiteY92" fmla="*/ 3570408 h 6062148"/>
              <a:gd name="connsiteX93" fmla="*/ 3140386 w 4527226"/>
              <a:gd name="connsiteY93" fmla="*/ 3631368 h 6062148"/>
              <a:gd name="connsiteX94" fmla="*/ 3117526 w 4527226"/>
              <a:gd name="connsiteY94" fmla="*/ 3738048 h 6062148"/>
              <a:gd name="connsiteX95" fmla="*/ 3125146 w 4527226"/>
              <a:gd name="connsiteY95" fmla="*/ 4103808 h 6062148"/>
              <a:gd name="connsiteX96" fmla="*/ 3117526 w 4527226"/>
              <a:gd name="connsiteY96" fmla="*/ 4119048 h 6062148"/>
              <a:gd name="connsiteX97" fmla="*/ 3163246 w 4527226"/>
              <a:gd name="connsiteY97" fmla="*/ 4157148 h 6062148"/>
              <a:gd name="connsiteX98" fmla="*/ 3201346 w 4527226"/>
              <a:gd name="connsiteY98" fmla="*/ 4164768 h 6062148"/>
              <a:gd name="connsiteX99" fmla="*/ 3231826 w 4527226"/>
              <a:gd name="connsiteY99" fmla="*/ 4172388 h 6062148"/>
              <a:gd name="connsiteX100" fmla="*/ 3285166 w 4527226"/>
              <a:gd name="connsiteY100" fmla="*/ 4294308 h 6062148"/>
              <a:gd name="connsiteX101" fmla="*/ 3300406 w 4527226"/>
              <a:gd name="connsiteY101" fmla="*/ 4347648 h 6062148"/>
              <a:gd name="connsiteX102" fmla="*/ 3330886 w 4527226"/>
              <a:gd name="connsiteY102" fmla="*/ 4408608 h 6062148"/>
              <a:gd name="connsiteX103" fmla="*/ 3551866 w 4527226"/>
              <a:gd name="connsiteY103" fmla="*/ 4644828 h 6062148"/>
              <a:gd name="connsiteX104" fmla="*/ 3887146 w 4527226"/>
              <a:gd name="connsiteY104" fmla="*/ 5025828 h 6062148"/>
              <a:gd name="connsiteX105" fmla="*/ 4100506 w 4527226"/>
              <a:gd name="connsiteY105" fmla="*/ 5300148 h 6062148"/>
              <a:gd name="connsiteX106" fmla="*/ 4367206 w 4527226"/>
              <a:gd name="connsiteY106" fmla="*/ 5726868 h 6062148"/>
              <a:gd name="connsiteX107" fmla="*/ 4527226 w 4527226"/>
              <a:gd name="connsiteY107" fmla="*/ 6046908 h 6062148"/>
              <a:gd name="connsiteX0" fmla="*/ 328606 w 4527226"/>
              <a:gd name="connsiteY0" fmla="*/ 6062148 h 6062148"/>
              <a:gd name="connsiteX1" fmla="*/ 381946 w 4527226"/>
              <a:gd name="connsiteY1" fmla="*/ 5924988 h 6062148"/>
              <a:gd name="connsiteX2" fmla="*/ 442906 w 4527226"/>
              <a:gd name="connsiteY2" fmla="*/ 5780208 h 6062148"/>
              <a:gd name="connsiteX3" fmla="*/ 473386 w 4527226"/>
              <a:gd name="connsiteY3" fmla="*/ 5665908 h 6062148"/>
              <a:gd name="connsiteX4" fmla="*/ 511486 w 4527226"/>
              <a:gd name="connsiteY4" fmla="*/ 5612568 h 6062148"/>
              <a:gd name="connsiteX5" fmla="*/ 541966 w 4527226"/>
              <a:gd name="connsiteY5" fmla="*/ 5521128 h 6062148"/>
              <a:gd name="connsiteX6" fmla="*/ 564826 w 4527226"/>
              <a:gd name="connsiteY6" fmla="*/ 5353488 h 6062148"/>
              <a:gd name="connsiteX7" fmla="*/ 602926 w 4527226"/>
              <a:gd name="connsiteY7" fmla="*/ 5223948 h 6062148"/>
              <a:gd name="connsiteX8" fmla="*/ 625786 w 4527226"/>
              <a:gd name="connsiteY8" fmla="*/ 5178228 h 6062148"/>
              <a:gd name="connsiteX9" fmla="*/ 701986 w 4527226"/>
              <a:gd name="connsiteY9" fmla="*/ 5071548 h 6062148"/>
              <a:gd name="connsiteX10" fmla="*/ 717226 w 4527226"/>
              <a:gd name="connsiteY10" fmla="*/ 5063928 h 6062148"/>
              <a:gd name="connsiteX11" fmla="*/ 709606 w 4527226"/>
              <a:gd name="connsiteY11" fmla="*/ 5025828 h 6062148"/>
              <a:gd name="connsiteX12" fmla="*/ 701986 w 4527226"/>
              <a:gd name="connsiteY12" fmla="*/ 5002968 h 6062148"/>
              <a:gd name="connsiteX13" fmla="*/ 968686 w 4527226"/>
              <a:gd name="connsiteY13" fmla="*/ 4682928 h 6062148"/>
              <a:gd name="connsiteX14" fmla="*/ 961066 w 4527226"/>
              <a:gd name="connsiteY14" fmla="*/ 4644828 h 6062148"/>
              <a:gd name="connsiteX15" fmla="*/ 1342066 w 4527226"/>
              <a:gd name="connsiteY15" fmla="*/ 4172388 h 6062148"/>
              <a:gd name="connsiteX16" fmla="*/ 1258246 w 4527226"/>
              <a:gd name="connsiteY16" fmla="*/ 4012368 h 6062148"/>
              <a:gd name="connsiteX17" fmla="*/ 1204906 w 4527226"/>
              <a:gd name="connsiteY17" fmla="*/ 3928548 h 6062148"/>
              <a:gd name="connsiteX18" fmla="*/ 1174426 w 4527226"/>
              <a:gd name="connsiteY18" fmla="*/ 3768528 h 6062148"/>
              <a:gd name="connsiteX19" fmla="*/ 1151566 w 4527226"/>
              <a:gd name="connsiteY19" fmla="*/ 3699948 h 6062148"/>
              <a:gd name="connsiteX20" fmla="*/ 1143946 w 4527226"/>
              <a:gd name="connsiteY20" fmla="*/ 3669468 h 6062148"/>
              <a:gd name="connsiteX21" fmla="*/ 1067746 w 4527226"/>
              <a:gd name="connsiteY21" fmla="*/ 3661848 h 6062148"/>
              <a:gd name="connsiteX22" fmla="*/ 938206 w 4527226"/>
              <a:gd name="connsiteY22" fmla="*/ 3669468 h 6062148"/>
              <a:gd name="connsiteX23" fmla="*/ 831526 w 4527226"/>
              <a:gd name="connsiteY23" fmla="*/ 3692328 h 6062148"/>
              <a:gd name="connsiteX24" fmla="*/ 610546 w 4527226"/>
              <a:gd name="connsiteY24" fmla="*/ 3738048 h 6062148"/>
              <a:gd name="connsiteX25" fmla="*/ 389566 w 4527226"/>
              <a:gd name="connsiteY25" fmla="*/ 3638988 h 6062148"/>
              <a:gd name="connsiteX26" fmla="*/ 381946 w 4527226"/>
              <a:gd name="connsiteY26" fmla="*/ 3326568 h 6062148"/>
              <a:gd name="connsiteX27" fmla="*/ 420046 w 4527226"/>
              <a:gd name="connsiteY27" fmla="*/ 3227508 h 6062148"/>
              <a:gd name="connsiteX28" fmla="*/ 389566 w 4527226"/>
              <a:gd name="connsiteY28" fmla="*/ 3166548 h 6062148"/>
              <a:gd name="connsiteX29" fmla="*/ 351466 w 4527226"/>
              <a:gd name="connsiteY29" fmla="*/ 3105588 h 6062148"/>
              <a:gd name="connsiteX30" fmla="*/ 397186 w 4527226"/>
              <a:gd name="connsiteY30" fmla="*/ 3021768 h 6062148"/>
              <a:gd name="connsiteX31" fmla="*/ 488626 w 4527226"/>
              <a:gd name="connsiteY31" fmla="*/ 2998908 h 6062148"/>
              <a:gd name="connsiteX32" fmla="*/ 471956 w 4527226"/>
              <a:gd name="connsiteY32" fmla="*/ 2942709 h 6062148"/>
              <a:gd name="connsiteX33" fmla="*/ 435286 w 4527226"/>
              <a:gd name="connsiteY33" fmla="*/ 2930328 h 6062148"/>
              <a:gd name="connsiteX34" fmla="*/ 389566 w 4527226"/>
              <a:gd name="connsiteY34" fmla="*/ 2930328 h 6062148"/>
              <a:gd name="connsiteX35" fmla="*/ 314000 w 4527226"/>
              <a:gd name="connsiteY35" fmla="*/ 2893495 h 6062148"/>
              <a:gd name="connsiteX36" fmla="*/ 320986 w 4527226"/>
              <a:gd name="connsiteY36" fmla="*/ 2846508 h 6062148"/>
              <a:gd name="connsiteX37" fmla="*/ 328606 w 4527226"/>
              <a:gd name="connsiteY37" fmla="*/ 2793168 h 6062148"/>
              <a:gd name="connsiteX38" fmla="*/ 313366 w 4527226"/>
              <a:gd name="connsiteY38" fmla="*/ 2732208 h 6062148"/>
              <a:gd name="connsiteX39" fmla="*/ 267646 w 4527226"/>
              <a:gd name="connsiteY39" fmla="*/ 2671248 h 6062148"/>
              <a:gd name="connsiteX40" fmla="*/ 176206 w 4527226"/>
              <a:gd name="connsiteY40" fmla="*/ 2656008 h 6062148"/>
              <a:gd name="connsiteX41" fmla="*/ 54286 w 4527226"/>
              <a:gd name="connsiteY41" fmla="*/ 2610288 h 6062148"/>
              <a:gd name="connsiteX42" fmla="*/ 7931 w 4527226"/>
              <a:gd name="connsiteY42" fmla="*/ 2563298 h 6062148"/>
              <a:gd name="connsiteX43" fmla="*/ 8566 w 4527226"/>
              <a:gd name="connsiteY43" fmla="*/ 2488368 h 6062148"/>
              <a:gd name="connsiteX44" fmla="*/ 92386 w 4527226"/>
              <a:gd name="connsiteY44" fmla="*/ 2335968 h 6062148"/>
              <a:gd name="connsiteX45" fmla="*/ 221926 w 4527226"/>
              <a:gd name="connsiteY45" fmla="*/ 2175948 h 6062148"/>
              <a:gd name="connsiteX46" fmla="*/ 282886 w 4527226"/>
              <a:gd name="connsiteY46" fmla="*/ 2084508 h 6062148"/>
              <a:gd name="connsiteX47" fmla="*/ 328606 w 4527226"/>
              <a:gd name="connsiteY47" fmla="*/ 1977828 h 6062148"/>
              <a:gd name="connsiteX48" fmla="*/ 359086 w 4527226"/>
              <a:gd name="connsiteY48" fmla="*/ 1871148 h 6062148"/>
              <a:gd name="connsiteX49" fmla="*/ 374326 w 4527226"/>
              <a:gd name="connsiteY49" fmla="*/ 1810188 h 6062148"/>
              <a:gd name="connsiteX50" fmla="*/ 343846 w 4527226"/>
              <a:gd name="connsiteY50" fmla="*/ 1756848 h 6062148"/>
              <a:gd name="connsiteX51" fmla="*/ 328606 w 4527226"/>
              <a:gd name="connsiteY51" fmla="*/ 1680648 h 6062148"/>
              <a:gd name="connsiteX52" fmla="*/ 412426 w 4527226"/>
              <a:gd name="connsiteY52" fmla="*/ 1474908 h 6062148"/>
              <a:gd name="connsiteX53" fmla="*/ 442906 w 4527226"/>
              <a:gd name="connsiteY53" fmla="*/ 1307268 h 6062148"/>
              <a:gd name="connsiteX54" fmla="*/ 465766 w 4527226"/>
              <a:gd name="connsiteY54" fmla="*/ 1192968 h 6062148"/>
              <a:gd name="connsiteX55" fmla="*/ 503866 w 4527226"/>
              <a:gd name="connsiteY55" fmla="*/ 1055808 h 6062148"/>
              <a:gd name="connsiteX56" fmla="*/ 557206 w 4527226"/>
              <a:gd name="connsiteY56" fmla="*/ 888168 h 6062148"/>
              <a:gd name="connsiteX57" fmla="*/ 503866 w 4527226"/>
              <a:gd name="connsiteY57" fmla="*/ 888168 h 6062148"/>
              <a:gd name="connsiteX58" fmla="*/ 412426 w 4527226"/>
              <a:gd name="connsiteY58" fmla="*/ 834828 h 6062148"/>
              <a:gd name="connsiteX59" fmla="*/ 328606 w 4527226"/>
              <a:gd name="connsiteY59" fmla="*/ 789108 h 6062148"/>
              <a:gd name="connsiteX60" fmla="*/ 260026 w 4527226"/>
              <a:gd name="connsiteY60" fmla="*/ 773868 h 6062148"/>
              <a:gd name="connsiteX61" fmla="*/ 214306 w 4527226"/>
              <a:gd name="connsiteY61" fmla="*/ 751008 h 6062148"/>
              <a:gd name="connsiteX62" fmla="*/ 260026 w 4527226"/>
              <a:gd name="connsiteY62" fmla="*/ 674808 h 6062148"/>
              <a:gd name="connsiteX63" fmla="*/ 374326 w 4527226"/>
              <a:gd name="connsiteY63" fmla="*/ 606228 h 6062148"/>
              <a:gd name="connsiteX64" fmla="*/ 557206 w 4527226"/>
              <a:gd name="connsiteY64" fmla="*/ 507168 h 6062148"/>
              <a:gd name="connsiteX65" fmla="*/ 656266 w 4527226"/>
              <a:gd name="connsiteY65" fmla="*/ 423348 h 6062148"/>
              <a:gd name="connsiteX66" fmla="*/ 892486 w 4527226"/>
              <a:gd name="connsiteY66" fmla="*/ 232848 h 6062148"/>
              <a:gd name="connsiteX67" fmla="*/ 1174426 w 4527226"/>
              <a:gd name="connsiteY67" fmla="*/ 80448 h 6062148"/>
              <a:gd name="connsiteX68" fmla="*/ 1593526 w 4527226"/>
              <a:gd name="connsiteY68" fmla="*/ 11868 h 6062148"/>
              <a:gd name="connsiteX69" fmla="*/ 1944046 w 4527226"/>
              <a:gd name="connsiteY69" fmla="*/ 4248 h 6062148"/>
              <a:gd name="connsiteX70" fmla="*/ 2172646 w 4527226"/>
              <a:gd name="connsiteY70" fmla="*/ 4248 h 6062148"/>
              <a:gd name="connsiteX71" fmla="*/ 2393626 w 4527226"/>
              <a:gd name="connsiteY71" fmla="*/ 57588 h 6062148"/>
              <a:gd name="connsiteX72" fmla="*/ 2667946 w 4527226"/>
              <a:gd name="connsiteY72" fmla="*/ 133788 h 6062148"/>
              <a:gd name="connsiteX73" fmla="*/ 2820346 w 4527226"/>
              <a:gd name="connsiteY73" fmla="*/ 202368 h 6062148"/>
              <a:gd name="connsiteX74" fmla="*/ 3102286 w 4527226"/>
              <a:gd name="connsiteY74" fmla="*/ 400488 h 6062148"/>
              <a:gd name="connsiteX75" fmla="*/ 3285166 w 4527226"/>
              <a:gd name="connsiteY75" fmla="*/ 651948 h 6062148"/>
              <a:gd name="connsiteX76" fmla="*/ 3407086 w 4527226"/>
              <a:gd name="connsiteY76" fmla="*/ 918648 h 6062148"/>
              <a:gd name="connsiteX77" fmla="*/ 3475666 w 4527226"/>
              <a:gd name="connsiteY77" fmla="*/ 1238688 h 6062148"/>
              <a:gd name="connsiteX78" fmla="*/ 3506146 w 4527226"/>
              <a:gd name="connsiteY78" fmla="*/ 1543488 h 6062148"/>
              <a:gd name="connsiteX79" fmla="*/ 3506146 w 4527226"/>
              <a:gd name="connsiteY79" fmla="*/ 1962588 h 6062148"/>
              <a:gd name="connsiteX80" fmla="*/ 3338506 w 4527226"/>
              <a:gd name="connsiteY80" fmla="*/ 2305488 h 6062148"/>
              <a:gd name="connsiteX81" fmla="*/ 3254686 w 4527226"/>
              <a:gd name="connsiteY81" fmla="*/ 2473128 h 6062148"/>
              <a:gd name="connsiteX82" fmla="*/ 3132766 w 4527226"/>
              <a:gd name="connsiteY82" fmla="*/ 2663628 h 6062148"/>
              <a:gd name="connsiteX83" fmla="*/ 3071806 w 4527226"/>
              <a:gd name="connsiteY83" fmla="*/ 2838888 h 6062148"/>
              <a:gd name="connsiteX84" fmla="*/ 3064186 w 4527226"/>
              <a:gd name="connsiteY84" fmla="*/ 2915088 h 6062148"/>
              <a:gd name="connsiteX85" fmla="*/ 3018466 w 4527226"/>
              <a:gd name="connsiteY85" fmla="*/ 3014148 h 6062148"/>
              <a:gd name="connsiteX86" fmla="*/ 2980366 w 4527226"/>
              <a:gd name="connsiteY86" fmla="*/ 3082728 h 6062148"/>
              <a:gd name="connsiteX87" fmla="*/ 2957506 w 4527226"/>
              <a:gd name="connsiteY87" fmla="*/ 3120828 h 6062148"/>
              <a:gd name="connsiteX88" fmla="*/ 2957506 w 4527226"/>
              <a:gd name="connsiteY88" fmla="*/ 3555168 h 6062148"/>
              <a:gd name="connsiteX89" fmla="*/ 2957506 w 4527226"/>
              <a:gd name="connsiteY89" fmla="*/ 3562788 h 6062148"/>
              <a:gd name="connsiteX90" fmla="*/ 3010846 w 4527226"/>
              <a:gd name="connsiteY90" fmla="*/ 3539928 h 6062148"/>
              <a:gd name="connsiteX91" fmla="*/ 3064186 w 4527226"/>
              <a:gd name="connsiteY91" fmla="*/ 3562788 h 6062148"/>
              <a:gd name="connsiteX92" fmla="*/ 3109906 w 4527226"/>
              <a:gd name="connsiteY92" fmla="*/ 3570408 h 6062148"/>
              <a:gd name="connsiteX93" fmla="*/ 3140386 w 4527226"/>
              <a:gd name="connsiteY93" fmla="*/ 3631368 h 6062148"/>
              <a:gd name="connsiteX94" fmla="*/ 3117526 w 4527226"/>
              <a:gd name="connsiteY94" fmla="*/ 3738048 h 6062148"/>
              <a:gd name="connsiteX95" fmla="*/ 3125146 w 4527226"/>
              <a:gd name="connsiteY95" fmla="*/ 4103808 h 6062148"/>
              <a:gd name="connsiteX96" fmla="*/ 3117526 w 4527226"/>
              <a:gd name="connsiteY96" fmla="*/ 4119048 h 6062148"/>
              <a:gd name="connsiteX97" fmla="*/ 3163246 w 4527226"/>
              <a:gd name="connsiteY97" fmla="*/ 4157148 h 6062148"/>
              <a:gd name="connsiteX98" fmla="*/ 3201346 w 4527226"/>
              <a:gd name="connsiteY98" fmla="*/ 4164768 h 6062148"/>
              <a:gd name="connsiteX99" fmla="*/ 3231826 w 4527226"/>
              <a:gd name="connsiteY99" fmla="*/ 4172388 h 6062148"/>
              <a:gd name="connsiteX100" fmla="*/ 3285166 w 4527226"/>
              <a:gd name="connsiteY100" fmla="*/ 4294308 h 6062148"/>
              <a:gd name="connsiteX101" fmla="*/ 3300406 w 4527226"/>
              <a:gd name="connsiteY101" fmla="*/ 4347648 h 6062148"/>
              <a:gd name="connsiteX102" fmla="*/ 3330886 w 4527226"/>
              <a:gd name="connsiteY102" fmla="*/ 4408608 h 6062148"/>
              <a:gd name="connsiteX103" fmla="*/ 3551866 w 4527226"/>
              <a:gd name="connsiteY103" fmla="*/ 4644828 h 6062148"/>
              <a:gd name="connsiteX104" fmla="*/ 3887146 w 4527226"/>
              <a:gd name="connsiteY104" fmla="*/ 5025828 h 6062148"/>
              <a:gd name="connsiteX105" fmla="*/ 4100506 w 4527226"/>
              <a:gd name="connsiteY105" fmla="*/ 5300148 h 6062148"/>
              <a:gd name="connsiteX106" fmla="*/ 4367206 w 4527226"/>
              <a:gd name="connsiteY106" fmla="*/ 5726868 h 6062148"/>
              <a:gd name="connsiteX107" fmla="*/ 4527226 w 4527226"/>
              <a:gd name="connsiteY107" fmla="*/ 6046908 h 6062148"/>
              <a:gd name="connsiteX0" fmla="*/ 328606 w 4527226"/>
              <a:gd name="connsiteY0" fmla="*/ 6062148 h 6062148"/>
              <a:gd name="connsiteX1" fmla="*/ 381946 w 4527226"/>
              <a:gd name="connsiteY1" fmla="*/ 5924988 h 6062148"/>
              <a:gd name="connsiteX2" fmla="*/ 442906 w 4527226"/>
              <a:gd name="connsiteY2" fmla="*/ 5780208 h 6062148"/>
              <a:gd name="connsiteX3" fmla="*/ 473386 w 4527226"/>
              <a:gd name="connsiteY3" fmla="*/ 5665908 h 6062148"/>
              <a:gd name="connsiteX4" fmla="*/ 511486 w 4527226"/>
              <a:gd name="connsiteY4" fmla="*/ 5612568 h 6062148"/>
              <a:gd name="connsiteX5" fmla="*/ 541966 w 4527226"/>
              <a:gd name="connsiteY5" fmla="*/ 5521128 h 6062148"/>
              <a:gd name="connsiteX6" fmla="*/ 564826 w 4527226"/>
              <a:gd name="connsiteY6" fmla="*/ 5353488 h 6062148"/>
              <a:gd name="connsiteX7" fmla="*/ 602926 w 4527226"/>
              <a:gd name="connsiteY7" fmla="*/ 5223948 h 6062148"/>
              <a:gd name="connsiteX8" fmla="*/ 625786 w 4527226"/>
              <a:gd name="connsiteY8" fmla="*/ 5178228 h 6062148"/>
              <a:gd name="connsiteX9" fmla="*/ 701986 w 4527226"/>
              <a:gd name="connsiteY9" fmla="*/ 5071548 h 6062148"/>
              <a:gd name="connsiteX10" fmla="*/ 717226 w 4527226"/>
              <a:gd name="connsiteY10" fmla="*/ 5063928 h 6062148"/>
              <a:gd name="connsiteX11" fmla="*/ 709606 w 4527226"/>
              <a:gd name="connsiteY11" fmla="*/ 5025828 h 6062148"/>
              <a:gd name="connsiteX12" fmla="*/ 701986 w 4527226"/>
              <a:gd name="connsiteY12" fmla="*/ 5002968 h 6062148"/>
              <a:gd name="connsiteX13" fmla="*/ 968686 w 4527226"/>
              <a:gd name="connsiteY13" fmla="*/ 4682928 h 6062148"/>
              <a:gd name="connsiteX14" fmla="*/ 961066 w 4527226"/>
              <a:gd name="connsiteY14" fmla="*/ 4644828 h 6062148"/>
              <a:gd name="connsiteX15" fmla="*/ 1342066 w 4527226"/>
              <a:gd name="connsiteY15" fmla="*/ 4172388 h 6062148"/>
              <a:gd name="connsiteX16" fmla="*/ 1258246 w 4527226"/>
              <a:gd name="connsiteY16" fmla="*/ 4012368 h 6062148"/>
              <a:gd name="connsiteX17" fmla="*/ 1204906 w 4527226"/>
              <a:gd name="connsiteY17" fmla="*/ 3928548 h 6062148"/>
              <a:gd name="connsiteX18" fmla="*/ 1174426 w 4527226"/>
              <a:gd name="connsiteY18" fmla="*/ 3768528 h 6062148"/>
              <a:gd name="connsiteX19" fmla="*/ 1151566 w 4527226"/>
              <a:gd name="connsiteY19" fmla="*/ 3699948 h 6062148"/>
              <a:gd name="connsiteX20" fmla="*/ 1143946 w 4527226"/>
              <a:gd name="connsiteY20" fmla="*/ 3669468 h 6062148"/>
              <a:gd name="connsiteX21" fmla="*/ 1067746 w 4527226"/>
              <a:gd name="connsiteY21" fmla="*/ 3661848 h 6062148"/>
              <a:gd name="connsiteX22" fmla="*/ 938206 w 4527226"/>
              <a:gd name="connsiteY22" fmla="*/ 3669468 h 6062148"/>
              <a:gd name="connsiteX23" fmla="*/ 831526 w 4527226"/>
              <a:gd name="connsiteY23" fmla="*/ 3692328 h 6062148"/>
              <a:gd name="connsiteX24" fmla="*/ 610546 w 4527226"/>
              <a:gd name="connsiteY24" fmla="*/ 3738048 h 6062148"/>
              <a:gd name="connsiteX25" fmla="*/ 389566 w 4527226"/>
              <a:gd name="connsiteY25" fmla="*/ 3638988 h 6062148"/>
              <a:gd name="connsiteX26" fmla="*/ 381946 w 4527226"/>
              <a:gd name="connsiteY26" fmla="*/ 3326568 h 6062148"/>
              <a:gd name="connsiteX27" fmla="*/ 420046 w 4527226"/>
              <a:gd name="connsiteY27" fmla="*/ 3227508 h 6062148"/>
              <a:gd name="connsiteX28" fmla="*/ 389566 w 4527226"/>
              <a:gd name="connsiteY28" fmla="*/ 3166548 h 6062148"/>
              <a:gd name="connsiteX29" fmla="*/ 351466 w 4527226"/>
              <a:gd name="connsiteY29" fmla="*/ 3105588 h 6062148"/>
              <a:gd name="connsiteX30" fmla="*/ 397186 w 4527226"/>
              <a:gd name="connsiteY30" fmla="*/ 3021768 h 6062148"/>
              <a:gd name="connsiteX31" fmla="*/ 488626 w 4527226"/>
              <a:gd name="connsiteY31" fmla="*/ 2998908 h 6062148"/>
              <a:gd name="connsiteX32" fmla="*/ 471956 w 4527226"/>
              <a:gd name="connsiteY32" fmla="*/ 2942709 h 6062148"/>
              <a:gd name="connsiteX33" fmla="*/ 435286 w 4527226"/>
              <a:gd name="connsiteY33" fmla="*/ 2930328 h 6062148"/>
              <a:gd name="connsiteX34" fmla="*/ 389566 w 4527226"/>
              <a:gd name="connsiteY34" fmla="*/ 2930328 h 6062148"/>
              <a:gd name="connsiteX35" fmla="*/ 314000 w 4527226"/>
              <a:gd name="connsiteY35" fmla="*/ 2893495 h 6062148"/>
              <a:gd name="connsiteX36" fmla="*/ 320986 w 4527226"/>
              <a:gd name="connsiteY36" fmla="*/ 2846508 h 6062148"/>
              <a:gd name="connsiteX37" fmla="*/ 328606 w 4527226"/>
              <a:gd name="connsiteY37" fmla="*/ 2793168 h 6062148"/>
              <a:gd name="connsiteX38" fmla="*/ 313366 w 4527226"/>
              <a:gd name="connsiteY38" fmla="*/ 2732208 h 6062148"/>
              <a:gd name="connsiteX39" fmla="*/ 267646 w 4527226"/>
              <a:gd name="connsiteY39" fmla="*/ 2671248 h 6062148"/>
              <a:gd name="connsiteX40" fmla="*/ 176206 w 4527226"/>
              <a:gd name="connsiteY40" fmla="*/ 2656008 h 6062148"/>
              <a:gd name="connsiteX41" fmla="*/ 54286 w 4527226"/>
              <a:gd name="connsiteY41" fmla="*/ 2610288 h 6062148"/>
              <a:gd name="connsiteX42" fmla="*/ 7931 w 4527226"/>
              <a:gd name="connsiteY42" fmla="*/ 2563298 h 6062148"/>
              <a:gd name="connsiteX43" fmla="*/ 8566 w 4527226"/>
              <a:gd name="connsiteY43" fmla="*/ 2488368 h 6062148"/>
              <a:gd name="connsiteX44" fmla="*/ 92386 w 4527226"/>
              <a:gd name="connsiteY44" fmla="*/ 2335968 h 6062148"/>
              <a:gd name="connsiteX45" fmla="*/ 221926 w 4527226"/>
              <a:gd name="connsiteY45" fmla="*/ 2175948 h 6062148"/>
              <a:gd name="connsiteX46" fmla="*/ 282886 w 4527226"/>
              <a:gd name="connsiteY46" fmla="*/ 2084508 h 6062148"/>
              <a:gd name="connsiteX47" fmla="*/ 328606 w 4527226"/>
              <a:gd name="connsiteY47" fmla="*/ 1977828 h 6062148"/>
              <a:gd name="connsiteX48" fmla="*/ 359086 w 4527226"/>
              <a:gd name="connsiteY48" fmla="*/ 1871148 h 6062148"/>
              <a:gd name="connsiteX49" fmla="*/ 374326 w 4527226"/>
              <a:gd name="connsiteY49" fmla="*/ 1810188 h 6062148"/>
              <a:gd name="connsiteX50" fmla="*/ 343846 w 4527226"/>
              <a:gd name="connsiteY50" fmla="*/ 1756848 h 6062148"/>
              <a:gd name="connsiteX51" fmla="*/ 328606 w 4527226"/>
              <a:gd name="connsiteY51" fmla="*/ 1680648 h 6062148"/>
              <a:gd name="connsiteX52" fmla="*/ 412426 w 4527226"/>
              <a:gd name="connsiteY52" fmla="*/ 1474908 h 6062148"/>
              <a:gd name="connsiteX53" fmla="*/ 442906 w 4527226"/>
              <a:gd name="connsiteY53" fmla="*/ 1307268 h 6062148"/>
              <a:gd name="connsiteX54" fmla="*/ 465766 w 4527226"/>
              <a:gd name="connsiteY54" fmla="*/ 1192968 h 6062148"/>
              <a:gd name="connsiteX55" fmla="*/ 503866 w 4527226"/>
              <a:gd name="connsiteY55" fmla="*/ 1055808 h 6062148"/>
              <a:gd name="connsiteX56" fmla="*/ 557206 w 4527226"/>
              <a:gd name="connsiteY56" fmla="*/ 888168 h 6062148"/>
              <a:gd name="connsiteX57" fmla="*/ 503866 w 4527226"/>
              <a:gd name="connsiteY57" fmla="*/ 888168 h 6062148"/>
              <a:gd name="connsiteX58" fmla="*/ 412426 w 4527226"/>
              <a:gd name="connsiteY58" fmla="*/ 834828 h 6062148"/>
              <a:gd name="connsiteX59" fmla="*/ 328606 w 4527226"/>
              <a:gd name="connsiteY59" fmla="*/ 789108 h 6062148"/>
              <a:gd name="connsiteX60" fmla="*/ 260026 w 4527226"/>
              <a:gd name="connsiteY60" fmla="*/ 773868 h 6062148"/>
              <a:gd name="connsiteX61" fmla="*/ 214306 w 4527226"/>
              <a:gd name="connsiteY61" fmla="*/ 751008 h 6062148"/>
              <a:gd name="connsiteX62" fmla="*/ 260026 w 4527226"/>
              <a:gd name="connsiteY62" fmla="*/ 674808 h 6062148"/>
              <a:gd name="connsiteX63" fmla="*/ 374326 w 4527226"/>
              <a:gd name="connsiteY63" fmla="*/ 606228 h 6062148"/>
              <a:gd name="connsiteX64" fmla="*/ 557206 w 4527226"/>
              <a:gd name="connsiteY64" fmla="*/ 507168 h 6062148"/>
              <a:gd name="connsiteX65" fmla="*/ 656266 w 4527226"/>
              <a:gd name="connsiteY65" fmla="*/ 423348 h 6062148"/>
              <a:gd name="connsiteX66" fmla="*/ 892486 w 4527226"/>
              <a:gd name="connsiteY66" fmla="*/ 232848 h 6062148"/>
              <a:gd name="connsiteX67" fmla="*/ 1174426 w 4527226"/>
              <a:gd name="connsiteY67" fmla="*/ 80448 h 6062148"/>
              <a:gd name="connsiteX68" fmla="*/ 1593526 w 4527226"/>
              <a:gd name="connsiteY68" fmla="*/ 11868 h 6062148"/>
              <a:gd name="connsiteX69" fmla="*/ 1944046 w 4527226"/>
              <a:gd name="connsiteY69" fmla="*/ 4248 h 6062148"/>
              <a:gd name="connsiteX70" fmla="*/ 2172646 w 4527226"/>
              <a:gd name="connsiteY70" fmla="*/ 4248 h 6062148"/>
              <a:gd name="connsiteX71" fmla="*/ 2393626 w 4527226"/>
              <a:gd name="connsiteY71" fmla="*/ 57588 h 6062148"/>
              <a:gd name="connsiteX72" fmla="*/ 2667946 w 4527226"/>
              <a:gd name="connsiteY72" fmla="*/ 133788 h 6062148"/>
              <a:gd name="connsiteX73" fmla="*/ 2820346 w 4527226"/>
              <a:gd name="connsiteY73" fmla="*/ 202368 h 6062148"/>
              <a:gd name="connsiteX74" fmla="*/ 3102286 w 4527226"/>
              <a:gd name="connsiteY74" fmla="*/ 400488 h 6062148"/>
              <a:gd name="connsiteX75" fmla="*/ 3285166 w 4527226"/>
              <a:gd name="connsiteY75" fmla="*/ 651948 h 6062148"/>
              <a:gd name="connsiteX76" fmla="*/ 3407086 w 4527226"/>
              <a:gd name="connsiteY76" fmla="*/ 918648 h 6062148"/>
              <a:gd name="connsiteX77" fmla="*/ 3475666 w 4527226"/>
              <a:gd name="connsiteY77" fmla="*/ 1238688 h 6062148"/>
              <a:gd name="connsiteX78" fmla="*/ 3506146 w 4527226"/>
              <a:gd name="connsiteY78" fmla="*/ 1543488 h 6062148"/>
              <a:gd name="connsiteX79" fmla="*/ 3506146 w 4527226"/>
              <a:gd name="connsiteY79" fmla="*/ 1962588 h 6062148"/>
              <a:gd name="connsiteX80" fmla="*/ 3338506 w 4527226"/>
              <a:gd name="connsiteY80" fmla="*/ 2305488 h 6062148"/>
              <a:gd name="connsiteX81" fmla="*/ 3254686 w 4527226"/>
              <a:gd name="connsiteY81" fmla="*/ 2473128 h 6062148"/>
              <a:gd name="connsiteX82" fmla="*/ 3132766 w 4527226"/>
              <a:gd name="connsiteY82" fmla="*/ 2663628 h 6062148"/>
              <a:gd name="connsiteX83" fmla="*/ 3071806 w 4527226"/>
              <a:gd name="connsiteY83" fmla="*/ 2838888 h 6062148"/>
              <a:gd name="connsiteX84" fmla="*/ 3064186 w 4527226"/>
              <a:gd name="connsiteY84" fmla="*/ 2915088 h 6062148"/>
              <a:gd name="connsiteX85" fmla="*/ 3018466 w 4527226"/>
              <a:gd name="connsiteY85" fmla="*/ 3014148 h 6062148"/>
              <a:gd name="connsiteX86" fmla="*/ 2980366 w 4527226"/>
              <a:gd name="connsiteY86" fmla="*/ 3082728 h 6062148"/>
              <a:gd name="connsiteX87" fmla="*/ 2957506 w 4527226"/>
              <a:gd name="connsiteY87" fmla="*/ 3120828 h 6062148"/>
              <a:gd name="connsiteX88" fmla="*/ 2957506 w 4527226"/>
              <a:gd name="connsiteY88" fmla="*/ 3555168 h 6062148"/>
              <a:gd name="connsiteX89" fmla="*/ 3010846 w 4527226"/>
              <a:gd name="connsiteY89" fmla="*/ 3539928 h 6062148"/>
              <a:gd name="connsiteX90" fmla="*/ 3064186 w 4527226"/>
              <a:gd name="connsiteY90" fmla="*/ 3562788 h 6062148"/>
              <a:gd name="connsiteX91" fmla="*/ 3109906 w 4527226"/>
              <a:gd name="connsiteY91" fmla="*/ 3570408 h 6062148"/>
              <a:gd name="connsiteX92" fmla="*/ 3140386 w 4527226"/>
              <a:gd name="connsiteY92" fmla="*/ 3631368 h 6062148"/>
              <a:gd name="connsiteX93" fmla="*/ 3117526 w 4527226"/>
              <a:gd name="connsiteY93" fmla="*/ 3738048 h 6062148"/>
              <a:gd name="connsiteX94" fmla="*/ 3125146 w 4527226"/>
              <a:gd name="connsiteY94" fmla="*/ 4103808 h 6062148"/>
              <a:gd name="connsiteX95" fmla="*/ 3117526 w 4527226"/>
              <a:gd name="connsiteY95" fmla="*/ 4119048 h 6062148"/>
              <a:gd name="connsiteX96" fmla="*/ 3163246 w 4527226"/>
              <a:gd name="connsiteY96" fmla="*/ 4157148 h 6062148"/>
              <a:gd name="connsiteX97" fmla="*/ 3201346 w 4527226"/>
              <a:gd name="connsiteY97" fmla="*/ 4164768 h 6062148"/>
              <a:gd name="connsiteX98" fmla="*/ 3231826 w 4527226"/>
              <a:gd name="connsiteY98" fmla="*/ 4172388 h 6062148"/>
              <a:gd name="connsiteX99" fmla="*/ 3285166 w 4527226"/>
              <a:gd name="connsiteY99" fmla="*/ 4294308 h 6062148"/>
              <a:gd name="connsiteX100" fmla="*/ 3300406 w 4527226"/>
              <a:gd name="connsiteY100" fmla="*/ 4347648 h 6062148"/>
              <a:gd name="connsiteX101" fmla="*/ 3330886 w 4527226"/>
              <a:gd name="connsiteY101" fmla="*/ 4408608 h 6062148"/>
              <a:gd name="connsiteX102" fmla="*/ 3551866 w 4527226"/>
              <a:gd name="connsiteY102" fmla="*/ 4644828 h 6062148"/>
              <a:gd name="connsiteX103" fmla="*/ 3887146 w 4527226"/>
              <a:gd name="connsiteY103" fmla="*/ 5025828 h 6062148"/>
              <a:gd name="connsiteX104" fmla="*/ 4100506 w 4527226"/>
              <a:gd name="connsiteY104" fmla="*/ 5300148 h 6062148"/>
              <a:gd name="connsiteX105" fmla="*/ 4367206 w 4527226"/>
              <a:gd name="connsiteY105" fmla="*/ 5726868 h 6062148"/>
              <a:gd name="connsiteX106" fmla="*/ 4527226 w 4527226"/>
              <a:gd name="connsiteY106" fmla="*/ 6046908 h 6062148"/>
              <a:gd name="connsiteX0" fmla="*/ 328606 w 4527226"/>
              <a:gd name="connsiteY0" fmla="*/ 6062148 h 6062148"/>
              <a:gd name="connsiteX1" fmla="*/ 381946 w 4527226"/>
              <a:gd name="connsiteY1" fmla="*/ 5924988 h 6062148"/>
              <a:gd name="connsiteX2" fmla="*/ 442906 w 4527226"/>
              <a:gd name="connsiteY2" fmla="*/ 5780208 h 6062148"/>
              <a:gd name="connsiteX3" fmla="*/ 473386 w 4527226"/>
              <a:gd name="connsiteY3" fmla="*/ 5665908 h 6062148"/>
              <a:gd name="connsiteX4" fmla="*/ 511486 w 4527226"/>
              <a:gd name="connsiteY4" fmla="*/ 5612568 h 6062148"/>
              <a:gd name="connsiteX5" fmla="*/ 541966 w 4527226"/>
              <a:gd name="connsiteY5" fmla="*/ 5521128 h 6062148"/>
              <a:gd name="connsiteX6" fmla="*/ 564826 w 4527226"/>
              <a:gd name="connsiteY6" fmla="*/ 5353488 h 6062148"/>
              <a:gd name="connsiteX7" fmla="*/ 602926 w 4527226"/>
              <a:gd name="connsiteY7" fmla="*/ 5223948 h 6062148"/>
              <a:gd name="connsiteX8" fmla="*/ 625786 w 4527226"/>
              <a:gd name="connsiteY8" fmla="*/ 5178228 h 6062148"/>
              <a:gd name="connsiteX9" fmla="*/ 701986 w 4527226"/>
              <a:gd name="connsiteY9" fmla="*/ 5071548 h 6062148"/>
              <a:gd name="connsiteX10" fmla="*/ 717226 w 4527226"/>
              <a:gd name="connsiteY10" fmla="*/ 5063928 h 6062148"/>
              <a:gd name="connsiteX11" fmla="*/ 709606 w 4527226"/>
              <a:gd name="connsiteY11" fmla="*/ 5025828 h 6062148"/>
              <a:gd name="connsiteX12" fmla="*/ 701986 w 4527226"/>
              <a:gd name="connsiteY12" fmla="*/ 5002968 h 6062148"/>
              <a:gd name="connsiteX13" fmla="*/ 968686 w 4527226"/>
              <a:gd name="connsiteY13" fmla="*/ 4682928 h 6062148"/>
              <a:gd name="connsiteX14" fmla="*/ 961066 w 4527226"/>
              <a:gd name="connsiteY14" fmla="*/ 4644828 h 6062148"/>
              <a:gd name="connsiteX15" fmla="*/ 1342066 w 4527226"/>
              <a:gd name="connsiteY15" fmla="*/ 4172388 h 6062148"/>
              <a:gd name="connsiteX16" fmla="*/ 1258246 w 4527226"/>
              <a:gd name="connsiteY16" fmla="*/ 4012368 h 6062148"/>
              <a:gd name="connsiteX17" fmla="*/ 1204906 w 4527226"/>
              <a:gd name="connsiteY17" fmla="*/ 3928548 h 6062148"/>
              <a:gd name="connsiteX18" fmla="*/ 1174426 w 4527226"/>
              <a:gd name="connsiteY18" fmla="*/ 3768528 h 6062148"/>
              <a:gd name="connsiteX19" fmla="*/ 1151566 w 4527226"/>
              <a:gd name="connsiteY19" fmla="*/ 3699948 h 6062148"/>
              <a:gd name="connsiteX20" fmla="*/ 1143946 w 4527226"/>
              <a:gd name="connsiteY20" fmla="*/ 3669468 h 6062148"/>
              <a:gd name="connsiteX21" fmla="*/ 1067746 w 4527226"/>
              <a:gd name="connsiteY21" fmla="*/ 3661848 h 6062148"/>
              <a:gd name="connsiteX22" fmla="*/ 938206 w 4527226"/>
              <a:gd name="connsiteY22" fmla="*/ 3669468 h 6062148"/>
              <a:gd name="connsiteX23" fmla="*/ 831526 w 4527226"/>
              <a:gd name="connsiteY23" fmla="*/ 3692328 h 6062148"/>
              <a:gd name="connsiteX24" fmla="*/ 610546 w 4527226"/>
              <a:gd name="connsiteY24" fmla="*/ 3738048 h 6062148"/>
              <a:gd name="connsiteX25" fmla="*/ 389566 w 4527226"/>
              <a:gd name="connsiteY25" fmla="*/ 3638988 h 6062148"/>
              <a:gd name="connsiteX26" fmla="*/ 381946 w 4527226"/>
              <a:gd name="connsiteY26" fmla="*/ 3326568 h 6062148"/>
              <a:gd name="connsiteX27" fmla="*/ 420046 w 4527226"/>
              <a:gd name="connsiteY27" fmla="*/ 3227508 h 6062148"/>
              <a:gd name="connsiteX28" fmla="*/ 389566 w 4527226"/>
              <a:gd name="connsiteY28" fmla="*/ 3166548 h 6062148"/>
              <a:gd name="connsiteX29" fmla="*/ 351466 w 4527226"/>
              <a:gd name="connsiteY29" fmla="*/ 3105588 h 6062148"/>
              <a:gd name="connsiteX30" fmla="*/ 397186 w 4527226"/>
              <a:gd name="connsiteY30" fmla="*/ 3021768 h 6062148"/>
              <a:gd name="connsiteX31" fmla="*/ 488626 w 4527226"/>
              <a:gd name="connsiteY31" fmla="*/ 2998908 h 6062148"/>
              <a:gd name="connsiteX32" fmla="*/ 471956 w 4527226"/>
              <a:gd name="connsiteY32" fmla="*/ 2942709 h 6062148"/>
              <a:gd name="connsiteX33" fmla="*/ 435286 w 4527226"/>
              <a:gd name="connsiteY33" fmla="*/ 2930328 h 6062148"/>
              <a:gd name="connsiteX34" fmla="*/ 389566 w 4527226"/>
              <a:gd name="connsiteY34" fmla="*/ 2930328 h 6062148"/>
              <a:gd name="connsiteX35" fmla="*/ 314000 w 4527226"/>
              <a:gd name="connsiteY35" fmla="*/ 2893495 h 6062148"/>
              <a:gd name="connsiteX36" fmla="*/ 320986 w 4527226"/>
              <a:gd name="connsiteY36" fmla="*/ 2846508 h 6062148"/>
              <a:gd name="connsiteX37" fmla="*/ 328606 w 4527226"/>
              <a:gd name="connsiteY37" fmla="*/ 2793168 h 6062148"/>
              <a:gd name="connsiteX38" fmla="*/ 313366 w 4527226"/>
              <a:gd name="connsiteY38" fmla="*/ 2732208 h 6062148"/>
              <a:gd name="connsiteX39" fmla="*/ 267646 w 4527226"/>
              <a:gd name="connsiteY39" fmla="*/ 2671248 h 6062148"/>
              <a:gd name="connsiteX40" fmla="*/ 176206 w 4527226"/>
              <a:gd name="connsiteY40" fmla="*/ 2656008 h 6062148"/>
              <a:gd name="connsiteX41" fmla="*/ 54286 w 4527226"/>
              <a:gd name="connsiteY41" fmla="*/ 2610288 h 6062148"/>
              <a:gd name="connsiteX42" fmla="*/ 7931 w 4527226"/>
              <a:gd name="connsiteY42" fmla="*/ 2563298 h 6062148"/>
              <a:gd name="connsiteX43" fmla="*/ 8566 w 4527226"/>
              <a:gd name="connsiteY43" fmla="*/ 2488368 h 6062148"/>
              <a:gd name="connsiteX44" fmla="*/ 92386 w 4527226"/>
              <a:gd name="connsiteY44" fmla="*/ 2335968 h 6062148"/>
              <a:gd name="connsiteX45" fmla="*/ 221926 w 4527226"/>
              <a:gd name="connsiteY45" fmla="*/ 2175948 h 6062148"/>
              <a:gd name="connsiteX46" fmla="*/ 282886 w 4527226"/>
              <a:gd name="connsiteY46" fmla="*/ 2084508 h 6062148"/>
              <a:gd name="connsiteX47" fmla="*/ 328606 w 4527226"/>
              <a:gd name="connsiteY47" fmla="*/ 1977828 h 6062148"/>
              <a:gd name="connsiteX48" fmla="*/ 359086 w 4527226"/>
              <a:gd name="connsiteY48" fmla="*/ 1871148 h 6062148"/>
              <a:gd name="connsiteX49" fmla="*/ 374326 w 4527226"/>
              <a:gd name="connsiteY49" fmla="*/ 1810188 h 6062148"/>
              <a:gd name="connsiteX50" fmla="*/ 343846 w 4527226"/>
              <a:gd name="connsiteY50" fmla="*/ 1756848 h 6062148"/>
              <a:gd name="connsiteX51" fmla="*/ 328606 w 4527226"/>
              <a:gd name="connsiteY51" fmla="*/ 1680648 h 6062148"/>
              <a:gd name="connsiteX52" fmla="*/ 412426 w 4527226"/>
              <a:gd name="connsiteY52" fmla="*/ 1474908 h 6062148"/>
              <a:gd name="connsiteX53" fmla="*/ 442906 w 4527226"/>
              <a:gd name="connsiteY53" fmla="*/ 1307268 h 6062148"/>
              <a:gd name="connsiteX54" fmla="*/ 465766 w 4527226"/>
              <a:gd name="connsiteY54" fmla="*/ 1192968 h 6062148"/>
              <a:gd name="connsiteX55" fmla="*/ 503866 w 4527226"/>
              <a:gd name="connsiteY55" fmla="*/ 1055808 h 6062148"/>
              <a:gd name="connsiteX56" fmla="*/ 557206 w 4527226"/>
              <a:gd name="connsiteY56" fmla="*/ 888168 h 6062148"/>
              <a:gd name="connsiteX57" fmla="*/ 503866 w 4527226"/>
              <a:gd name="connsiteY57" fmla="*/ 888168 h 6062148"/>
              <a:gd name="connsiteX58" fmla="*/ 412426 w 4527226"/>
              <a:gd name="connsiteY58" fmla="*/ 834828 h 6062148"/>
              <a:gd name="connsiteX59" fmla="*/ 328606 w 4527226"/>
              <a:gd name="connsiteY59" fmla="*/ 789108 h 6062148"/>
              <a:gd name="connsiteX60" fmla="*/ 260026 w 4527226"/>
              <a:gd name="connsiteY60" fmla="*/ 773868 h 6062148"/>
              <a:gd name="connsiteX61" fmla="*/ 214306 w 4527226"/>
              <a:gd name="connsiteY61" fmla="*/ 751008 h 6062148"/>
              <a:gd name="connsiteX62" fmla="*/ 260026 w 4527226"/>
              <a:gd name="connsiteY62" fmla="*/ 674808 h 6062148"/>
              <a:gd name="connsiteX63" fmla="*/ 374326 w 4527226"/>
              <a:gd name="connsiteY63" fmla="*/ 606228 h 6062148"/>
              <a:gd name="connsiteX64" fmla="*/ 557206 w 4527226"/>
              <a:gd name="connsiteY64" fmla="*/ 507168 h 6062148"/>
              <a:gd name="connsiteX65" fmla="*/ 656266 w 4527226"/>
              <a:gd name="connsiteY65" fmla="*/ 423348 h 6062148"/>
              <a:gd name="connsiteX66" fmla="*/ 892486 w 4527226"/>
              <a:gd name="connsiteY66" fmla="*/ 232848 h 6062148"/>
              <a:gd name="connsiteX67" fmla="*/ 1174426 w 4527226"/>
              <a:gd name="connsiteY67" fmla="*/ 80448 h 6062148"/>
              <a:gd name="connsiteX68" fmla="*/ 1593526 w 4527226"/>
              <a:gd name="connsiteY68" fmla="*/ 11868 h 6062148"/>
              <a:gd name="connsiteX69" fmla="*/ 1944046 w 4527226"/>
              <a:gd name="connsiteY69" fmla="*/ 4248 h 6062148"/>
              <a:gd name="connsiteX70" fmla="*/ 2172646 w 4527226"/>
              <a:gd name="connsiteY70" fmla="*/ 4248 h 6062148"/>
              <a:gd name="connsiteX71" fmla="*/ 2393626 w 4527226"/>
              <a:gd name="connsiteY71" fmla="*/ 57588 h 6062148"/>
              <a:gd name="connsiteX72" fmla="*/ 2667946 w 4527226"/>
              <a:gd name="connsiteY72" fmla="*/ 133788 h 6062148"/>
              <a:gd name="connsiteX73" fmla="*/ 2820346 w 4527226"/>
              <a:gd name="connsiteY73" fmla="*/ 202368 h 6062148"/>
              <a:gd name="connsiteX74" fmla="*/ 3102286 w 4527226"/>
              <a:gd name="connsiteY74" fmla="*/ 400488 h 6062148"/>
              <a:gd name="connsiteX75" fmla="*/ 3285166 w 4527226"/>
              <a:gd name="connsiteY75" fmla="*/ 651948 h 6062148"/>
              <a:gd name="connsiteX76" fmla="*/ 3407086 w 4527226"/>
              <a:gd name="connsiteY76" fmla="*/ 918648 h 6062148"/>
              <a:gd name="connsiteX77" fmla="*/ 3475666 w 4527226"/>
              <a:gd name="connsiteY77" fmla="*/ 1238688 h 6062148"/>
              <a:gd name="connsiteX78" fmla="*/ 3506146 w 4527226"/>
              <a:gd name="connsiteY78" fmla="*/ 1543488 h 6062148"/>
              <a:gd name="connsiteX79" fmla="*/ 3506146 w 4527226"/>
              <a:gd name="connsiteY79" fmla="*/ 1962588 h 6062148"/>
              <a:gd name="connsiteX80" fmla="*/ 3338506 w 4527226"/>
              <a:gd name="connsiteY80" fmla="*/ 2305488 h 6062148"/>
              <a:gd name="connsiteX81" fmla="*/ 3254686 w 4527226"/>
              <a:gd name="connsiteY81" fmla="*/ 2473128 h 6062148"/>
              <a:gd name="connsiteX82" fmla="*/ 3132766 w 4527226"/>
              <a:gd name="connsiteY82" fmla="*/ 2663628 h 6062148"/>
              <a:gd name="connsiteX83" fmla="*/ 3071806 w 4527226"/>
              <a:gd name="connsiteY83" fmla="*/ 2838888 h 6062148"/>
              <a:gd name="connsiteX84" fmla="*/ 3064186 w 4527226"/>
              <a:gd name="connsiteY84" fmla="*/ 2915088 h 6062148"/>
              <a:gd name="connsiteX85" fmla="*/ 3018466 w 4527226"/>
              <a:gd name="connsiteY85" fmla="*/ 3014148 h 6062148"/>
              <a:gd name="connsiteX86" fmla="*/ 2980366 w 4527226"/>
              <a:gd name="connsiteY86" fmla="*/ 3082728 h 6062148"/>
              <a:gd name="connsiteX87" fmla="*/ 2957506 w 4527226"/>
              <a:gd name="connsiteY87" fmla="*/ 3120828 h 6062148"/>
              <a:gd name="connsiteX88" fmla="*/ 2957506 w 4527226"/>
              <a:gd name="connsiteY88" fmla="*/ 3555168 h 6062148"/>
              <a:gd name="connsiteX89" fmla="*/ 3010846 w 4527226"/>
              <a:gd name="connsiteY89" fmla="*/ 3539928 h 6062148"/>
              <a:gd name="connsiteX90" fmla="*/ 3109906 w 4527226"/>
              <a:gd name="connsiteY90" fmla="*/ 3570408 h 6062148"/>
              <a:gd name="connsiteX91" fmla="*/ 3140386 w 4527226"/>
              <a:gd name="connsiteY91" fmla="*/ 3631368 h 6062148"/>
              <a:gd name="connsiteX92" fmla="*/ 3117526 w 4527226"/>
              <a:gd name="connsiteY92" fmla="*/ 3738048 h 6062148"/>
              <a:gd name="connsiteX93" fmla="*/ 3125146 w 4527226"/>
              <a:gd name="connsiteY93" fmla="*/ 4103808 h 6062148"/>
              <a:gd name="connsiteX94" fmla="*/ 3117526 w 4527226"/>
              <a:gd name="connsiteY94" fmla="*/ 4119048 h 6062148"/>
              <a:gd name="connsiteX95" fmla="*/ 3163246 w 4527226"/>
              <a:gd name="connsiteY95" fmla="*/ 4157148 h 6062148"/>
              <a:gd name="connsiteX96" fmla="*/ 3201346 w 4527226"/>
              <a:gd name="connsiteY96" fmla="*/ 4164768 h 6062148"/>
              <a:gd name="connsiteX97" fmla="*/ 3231826 w 4527226"/>
              <a:gd name="connsiteY97" fmla="*/ 4172388 h 6062148"/>
              <a:gd name="connsiteX98" fmla="*/ 3285166 w 4527226"/>
              <a:gd name="connsiteY98" fmla="*/ 4294308 h 6062148"/>
              <a:gd name="connsiteX99" fmla="*/ 3300406 w 4527226"/>
              <a:gd name="connsiteY99" fmla="*/ 4347648 h 6062148"/>
              <a:gd name="connsiteX100" fmla="*/ 3330886 w 4527226"/>
              <a:gd name="connsiteY100" fmla="*/ 4408608 h 6062148"/>
              <a:gd name="connsiteX101" fmla="*/ 3551866 w 4527226"/>
              <a:gd name="connsiteY101" fmla="*/ 4644828 h 6062148"/>
              <a:gd name="connsiteX102" fmla="*/ 3887146 w 4527226"/>
              <a:gd name="connsiteY102" fmla="*/ 5025828 h 6062148"/>
              <a:gd name="connsiteX103" fmla="*/ 4100506 w 4527226"/>
              <a:gd name="connsiteY103" fmla="*/ 5300148 h 6062148"/>
              <a:gd name="connsiteX104" fmla="*/ 4367206 w 4527226"/>
              <a:gd name="connsiteY104" fmla="*/ 5726868 h 6062148"/>
              <a:gd name="connsiteX105" fmla="*/ 4527226 w 4527226"/>
              <a:gd name="connsiteY105" fmla="*/ 6046908 h 6062148"/>
              <a:gd name="connsiteX0" fmla="*/ 328606 w 4527226"/>
              <a:gd name="connsiteY0" fmla="*/ 6062148 h 6062148"/>
              <a:gd name="connsiteX1" fmla="*/ 381946 w 4527226"/>
              <a:gd name="connsiteY1" fmla="*/ 5924988 h 6062148"/>
              <a:gd name="connsiteX2" fmla="*/ 442906 w 4527226"/>
              <a:gd name="connsiteY2" fmla="*/ 5780208 h 6062148"/>
              <a:gd name="connsiteX3" fmla="*/ 473386 w 4527226"/>
              <a:gd name="connsiteY3" fmla="*/ 5665908 h 6062148"/>
              <a:gd name="connsiteX4" fmla="*/ 511486 w 4527226"/>
              <a:gd name="connsiteY4" fmla="*/ 5612568 h 6062148"/>
              <a:gd name="connsiteX5" fmla="*/ 541966 w 4527226"/>
              <a:gd name="connsiteY5" fmla="*/ 5521128 h 6062148"/>
              <a:gd name="connsiteX6" fmla="*/ 564826 w 4527226"/>
              <a:gd name="connsiteY6" fmla="*/ 5353488 h 6062148"/>
              <a:gd name="connsiteX7" fmla="*/ 602926 w 4527226"/>
              <a:gd name="connsiteY7" fmla="*/ 5223948 h 6062148"/>
              <a:gd name="connsiteX8" fmla="*/ 625786 w 4527226"/>
              <a:gd name="connsiteY8" fmla="*/ 5178228 h 6062148"/>
              <a:gd name="connsiteX9" fmla="*/ 701986 w 4527226"/>
              <a:gd name="connsiteY9" fmla="*/ 5071548 h 6062148"/>
              <a:gd name="connsiteX10" fmla="*/ 717226 w 4527226"/>
              <a:gd name="connsiteY10" fmla="*/ 5063928 h 6062148"/>
              <a:gd name="connsiteX11" fmla="*/ 709606 w 4527226"/>
              <a:gd name="connsiteY11" fmla="*/ 5025828 h 6062148"/>
              <a:gd name="connsiteX12" fmla="*/ 701986 w 4527226"/>
              <a:gd name="connsiteY12" fmla="*/ 5002968 h 6062148"/>
              <a:gd name="connsiteX13" fmla="*/ 968686 w 4527226"/>
              <a:gd name="connsiteY13" fmla="*/ 4682928 h 6062148"/>
              <a:gd name="connsiteX14" fmla="*/ 961066 w 4527226"/>
              <a:gd name="connsiteY14" fmla="*/ 4644828 h 6062148"/>
              <a:gd name="connsiteX15" fmla="*/ 1342066 w 4527226"/>
              <a:gd name="connsiteY15" fmla="*/ 4172388 h 6062148"/>
              <a:gd name="connsiteX16" fmla="*/ 1258246 w 4527226"/>
              <a:gd name="connsiteY16" fmla="*/ 4012368 h 6062148"/>
              <a:gd name="connsiteX17" fmla="*/ 1204906 w 4527226"/>
              <a:gd name="connsiteY17" fmla="*/ 3928548 h 6062148"/>
              <a:gd name="connsiteX18" fmla="*/ 1174426 w 4527226"/>
              <a:gd name="connsiteY18" fmla="*/ 3768528 h 6062148"/>
              <a:gd name="connsiteX19" fmla="*/ 1151566 w 4527226"/>
              <a:gd name="connsiteY19" fmla="*/ 3699948 h 6062148"/>
              <a:gd name="connsiteX20" fmla="*/ 1143946 w 4527226"/>
              <a:gd name="connsiteY20" fmla="*/ 3669468 h 6062148"/>
              <a:gd name="connsiteX21" fmla="*/ 1067746 w 4527226"/>
              <a:gd name="connsiteY21" fmla="*/ 3661848 h 6062148"/>
              <a:gd name="connsiteX22" fmla="*/ 938206 w 4527226"/>
              <a:gd name="connsiteY22" fmla="*/ 3669468 h 6062148"/>
              <a:gd name="connsiteX23" fmla="*/ 831526 w 4527226"/>
              <a:gd name="connsiteY23" fmla="*/ 3692328 h 6062148"/>
              <a:gd name="connsiteX24" fmla="*/ 610546 w 4527226"/>
              <a:gd name="connsiteY24" fmla="*/ 3738048 h 6062148"/>
              <a:gd name="connsiteX25" fmla="*/ 389566 w 4527226"/>
              <a:gd name="connsiteY25" fmla="*/ 3638988 h 6062148"/>
              <a:gd name="connsiteX26" fmla="*/ 381946 w 4527226"/>
              <a:gd name="connsiteY26" fmla="*/ 3326568 h 6062148"/>
              <a:gd name="connsiteX27" fmla="*/ 420046 w 4527226"/>
              <a:gd name="connsiteY27" fmla="*/ 3227508 h 6062148"/>
              <a:gd name="connsiteX28" fmla="*/ 389566 w 4527226"/>
              <a:gd name="connsiteY28" fmla="*/ 3166548 h 6062148"/>
              <a:gd name="connsiteX29" fmla="*/ 351466 w 4527226"/>
              <a:gd name="connsiteY29" fmla="*/ 3105588 h 6062148"/>
              <a:gd name="connsiteX30" fmla="*/ 397186 w 4527226"/>
              <a:gd name="connsiteY30" fmla="*/ 3021768 h 6062148"/>
              <a:gd name="connsiteX31" fmla="*/ 488626 w 4527226"/>
              <a:gd name="connsiteY31" fmla="*/ 2998908 h 6062148"/>
              <a:gd name="connsiteX32" fmla="*/ 471956 w 4527226"/>
              <a:gd name="connsiteY32" fmla="*/ 2942709 h 6062148"/>
              <a:gd name="connsiteX33" fmla="*/ 435286 w 4527226"/>
              <a:gd name="connsiteY33" fmla="*/ 2930328 h 6062148"/>
              <a:gd name="connsiteX34" fmla="*/ 389566 w 4527226"/>
              <a:gd name="connsiteY34" fmla="*/ 2930328 h 6062148"/>
              <a:gd name="connsiteX35" fmla="*/ 314000 w 4527226"/>
              <a:gd name="connsiteY35" fmla="*/ 2893495 h 6062148"/>
              <a:gd name="connsiteX36" fmla="*/ 320986 w 4527226"/>
              <a:gd name="connsiteY36" fmla="*/ 2846508 h 6062148"/>
              <a:gd name="connsiteX37" fmla="*/ 328606 w 4527226"/>
              <a:gd name="connsiteY37" fmla="*/ 2793168 h 6062148"/>
              <a:gd name="connsiteX38" fmla="*/ 313366 w 4527226"/>
              <a:gd name="connsiteY38" fmla="*/ 2732208 h 6062148"/>
              <a:gd name="connsiteX39" fmla="*/ 267646 w 4527226"/>
              <a:gd name="connsiteY39" fmla="*/ 2671248 h 6062148"/>
              <a:gd name="connsiteX40" fmla="*/ 176206 w 4527226"/>
              <a:gd name="connsiteY40" fmla="*/ 2656008 h 6062148"/>
              <a:gd name="connsiteX41" fmla="*/ 54286 w 4527226"/>
              <a:gd name="connsiteY41" fmla="*/ 2610288 h 6062148"/>
              <a:gd name="connsiteX42" fmla="*/ 7931 w 4527226"/>
              <a:gd name="connsiteY42" fmla="*/ 2563298 h 6062148"/>
              <a:gd name="connsiteX43" fmla="*/ 8566 w 4527226"/>
              <a:gd name="connsiteY43" fmla="*/ 2488368 h 6062148"/>
              <a:gd name="connsiteX44" fmla="*/ 92386 w 4527226"/>
              <a:gd name="connsiteY44" fmla="*/ 2335968 h 6062148"/>
              <a:gd name="connsiteX45" fmla="*/ 221926 w 4527226"/>
              <a:gd name="connsiteY45" fmla="*/ 2175948 h 6062148"/>
              <a:gd name="connsiteX46" fmla="*/ 282886 w 4527226"/>
              <a:gd name="connsiteY46" fmla="*/ 2084508 h 6062148"/>
              <a:gd name="connsiteX47" fmla="*/ 328606 w 4527226"/>
              <a:gd name="connsiteY47" fmla="*/ 1977828 h 6062148"/>
              <a:gd name="connsiteX48" fmla="*/ 359086 w 4527226"/>
              <a:gd name="connsiteY48" fmla="*/ 1871148 h 6062148"/>
              <a:gd name="connsiteX49" fmla="*/ 374326 w 4527226"/>
              <a:gd name="connsiteY49" fmla="*/ 1810188 h 6062148"/>
              <a:gd name="connsiteX50" fmla="*/ 343846 w 4527226"/>
              <a:gd name="connsiteY50" fmla="*/ 1756848 h 6062148"/>
              <a:gd name="connsiteX51" fmla="*/ 328606 w 4527226"/>
              <a:gd name="connsiteY51" fmla="*/ 1680648 h 6062148"/>
              <a:gd name="connsiteX52" fmla="*/ 412426 w 4527226"/>
              <a:gd name="connsiteY52" fmla="*/ 1474908 h 6062148"/>
              <a:gd name="connsiteX53" fmla="*/ 442906 w 4527226"/>
              <a:gd name="connsiteY53" fmla="*/ 1307268 h 6062148"/>
              <a:gd name="connsiteX54" fmla="*/ 465766 w 4527226"/>
              <a:gd name="connsiteY54" fmla="*/ 1192968 h 6062148"/>
              <a:gd name="connsiteX55" fmla="*/ 503866 w 4527226"/>
              <a:gd name="connsiteY55" fmla="*/ 1055808 h 6062148"/>
              <a:gd name="connsiteX56" fmla="*/ 557206 w 4527226"/>
              <a:gd name="connsiteY56" fmla="*/ 888168 h 6062148"/>
              <a:gd name="connsiteX57" fmla="*/ 503866 w 4527226"/>
              <a:gd name="connsiteY57" fmla="*/ 888168 h 6062148"/>
              <a:gd name="connsiteX58" fmla="*/ 412426 w 4527226"/>
              <a:gd name="connsiteY58" fmla="*/ 834828 h 6062148"/>
              <a:gd name="connsiteX59" fmla="*/ 328606 w 4527226"/>
              <a:gd name="connsiteY59" fmla="*/ 789108 h 6062148"/>
              <a:gd name="connsiteX60" fmla="*/ 260026 w 4527226"/>
              <a:gd name="connsiteY60" fmla="*/ 773868 h 6062148"/>
              <a:gd name="connsiteX61" fmla="*/ 214306 w 4527226"/>
              <a:gd name="connsiteY61" fmla="*/ 751008 h 6062148"/>
              <a:gd name="connsiteX62" fmla="*/ 260026 w 4527226"/>
              <a:gd name="connsiteY62" fmla="*/ 674808 h 6062148"/>
              <a:gd name="connsiteX63" fmla="*/ 374326 w 4527226"/>
              <a:gd name="connsiteY63" fmla="*/ 606228 h 6062148"/>
              <a:gd name="connsiteX64" fmla="*/ 557206 w 4527226"/>
              <a:gd name="connsiteY64" fmla="*/ 507168 h 6062148"/>
              <a:gd name="connsiteX65" fmla="*/ 656266 w 4527226"/>
              <a:gd name="connsiteY65" fmla="*/ 423348 h 6062148"/>
              <a:gd name="connsiteX66" fmla="*/ 892486 w 4527226"/>
              <a:gd name="connsiteY66" fmla="*/ 232848 h 6062148"/>
              <a:gd name="connsiteX67" fmla="*/ 1174426 w 4527226"/>
              <a:gd name="connsiteY67" fmla="*/ 80448 h 6062148"/>
              <a:gd name="connsiteX68" fmla="*/ 1593526 w 4527226"/>
              <a:gd name="connsiteY68" fmla="*/ 11868 h 6062148"/>
              <a:gd name="connsiteX69" fmla="*/ 1944046 w 4527226"/>
              <a:gd name="connsiteY69" fmla="*/ 4248 h 6062148"/>
              <a:gd name="connsiteX70" fmla="*/ 2172646 w 4527226"/>
              <a:gd name="connsiteY70" fmla="*/ 4248 h 6062148"/>
              <a:gd name="connsiteX71" fmla="*/ 2393626 w 4527226"/>
              <a:gd name="connsiteY71" fmla="*/ 57588 h 6062148"/>
              <a:gd name="connsiteX72" fmla="*/ 2667946 w 4527226"/>
              <a:gd name="connsiteY72" fmla="*/ 133788 h 6062148"/>
              <a:gd name="connsiteX73" fmla="*/ 2820346 w 4527226"/>
              <a:gd name="connsiteY73" fmla="*/ 202368 h 6062148"/>
              <a:gd name="connsiteX74" fmla="*/ 3102286 w 4527226"/>
              <a:gd name="connsiteY74" fmla="*/ 400488 h 6062148"/>
              <a:gd name="connsiteX75" fmla="*/ 3285166 w 4527226"/>
              <a:gd name="connsiteY75" fmla="*/ 651948 h 6062148"/>
              <a:gd name="connsiteX76" fmla="*/ 3407086 w 4527226"/>
              <a:gd name="connsiteY76" fmla="*/ 918648 h 6062148"/>
              <a:gd name="connsiteX77" fmla="*/ 3475666 w 4527226"/>
              <a:gd name="connsiteY77" fmla="*/ 1238688 h 6062148"/>
              <a:gd name="connsiteX78" fmla="*/ 3506146 w 4527226"/>
              <a:gd name="connsiteY78" fmla="*/ 1543488 h 6062148"/>
              <a:gd name="connsiteX79" fmla="*/ 3506146 w 4527226"/>
              <a:gd name="connsiteY79" fmla="*/ 1962588 h 6062148"/>
              <a:gd name="connsiteX80" fmla="*/ 3338506 w 4527226"/>
              <a:gd name="connsiteY80" fmla="*/ 2305488 h 6062148"/>
              <a:gd name="connsiteX81" fmla="*/ 3254686 w 4527226"/>
              <a:gd name="connsiteY81" fmla="*/ 2473128 h 6062148"/>
              <a:gd name="connsiteX82" fmla="*/ 3132766 w 4527226"/>
              <a:gd name="connsiteY82" fmla="*/ 2663628 h 6062148"/>
              <a:gd name="connsiteX83" fmla="*/ 3071806 w 4527226"/>
              <a:gd name="connsiteY83" fmla="*/ 2838888 h 6062148"/>
              <a:gd name="connsiteX84" fmla="*/ 3064186 w 4527226"/>
              <a:gd name="connsiteY84" fmla="*/ 2915088 h 6062148"/>
              <a:gd name="connsiteX85" fmla="*/ 3018466 w 4527226"/>
              <a:gd name="connsiteY85" fmla="*/ 3014148 h 6062148"/>
              <a:gd name="connsiteX86" fmla="*/ 2980366 w 4527226"/>
              <a:gd name="connsiteY86" fmla="*/ 3082728 h 6062148"/>
              <a:gd name="connsiteX87" fmla="*/ 2957506 w 4527226"/>
              <a:gd name="connsiteY87" fmla="*/ 3120828 h 6062148"/>
              <a:gd name="connsiteX88" fmla="*/ 2957506 w 4527226"/>
              <a:gd name="connsiteY88" fmla="*/ 3555168 h 6062148"/>
              <a:gd name="connsiteX89" fmla="*/ 3010846 w 4527226"/>
              <a:gd name="connsiteY89" fmla="*/ 3539928 h 6062148"/>
              <a:gd name="connsiteX90" fmla="*/ 3109906 w 4527226"/>
              <a:gd name="connsiteY90" fmla="*/ 3570408 h 6062148"/>
              <a:gd name="connsiteX91" fmla="*/ 3140386 w 4527226"/>
              <a:gd name="connsiteY91" fmla="*/ 3631368 h 6062148"/>
              <a:gd name="connsiteX92" fmla="*/ 3117526 w 4527226"/>
              <a:gd name="connsiteY92" fmla="*/ 3738048 h 6062148"/>
              <a:gd name="connsiteX93" fmla="*/ 3125146 w 4527226"/>
              <a:gd name="connsiteY93" fmla="*/ 4103808 h 6062148"/>
              <a:gd name="connsiteX94" fmla="*/ 3163246 w 4527226"/>
              <a:gd name="connsiteY94" fmla="*/ 4157148 h 6062148"/>
              <a:gd name="connsiteX95" fmla="*/ 3201346 w 4527226"/>
              <a:gd name="connsiteY95" fmla="*/ 4164768 h 6062148"/>
              <a:gd name="connsiteX96" fmla="*/ 3231826 w 4527226"/>
              <a:gd name="connsiteY96" fmla="*/ 4172388 h 6062148"/>
              <a:gd name="connsiteX97" fmla="*/ 3285166 w 4527226"/>
              <a:gd name="connsiteY97" fmla="*/ 4294308 h 6062148"/>
              <a:gd name="connsiteX98" fmla="*/ 3300406 w 4527226"/>
              <a:gd name="connsiteY98" fmla="*/ 4347648 h 6062148"/>
              <a:gd name="connsiteX99" fmla="*/ 3330886 w 4527226"/>
              <a:gd name="connsiteY99" fmla="*/ 4408608 h 6062148"/>
              <a:gd name="connsiteX100" fmla="*/ 3551866 w 4527226"/>
              <a:gd name="connsiteY100" fmla="*/ 4644828 h 6062148"/>
              <a:gd name="connsiteX101" fmla="*/ 3887146 w 4527226"/>
              <a:gd name="connsiteY101" fmla="*/ 5025828 h 6062148"/>
              <a:gd name="connsiteX102" fmla="*/ 4100506 w 4527226"/>
              <a:gd name="connsiteY102" fmla="*/ 5300148 h 6062148"/>
              <a:gd name="connsiteX103" fmla="*/ 4367206 w 4527226"/>
              <a:gd name="connsiteY103" fmla="*/ 5726868 h 6062148"/>
              <a:gd name="connsiteX104" fmla="*/ 4527226 w 4527226"/>
              <a:gd name="connsiteY104" fmla="*/ 6046908 h 6062148"/>
              <a:gd name="connsiteX0" fmla="*/ 381946 w 4527226"/>
              <a:gd name="connsiteY0" fmla="*/ 5924988 h 6046908"/>
              <a:gd name="connsiteX1" fmla="*/ 442906 w 4527226"/>
              <a:gd name="connsiteY1" fmla="*/ 5780208 h 6046908"/>
              <a:gd name="connsiteX2" fmla="*/ 473386 w 4527226"/>
              <a:gd name="connsiteY2" fmla="*/ 5665908 h 6046908"/>
              <a:gd name="connsiteX3" fmla="*/ 511486 w 4527226"/>
              <a:gd name="connsiteY3" fmla="*/ 5612568 h 6046908"/>
              <a:gd name="connsiteX4" fmla="*/ 541966 w 4527226"/>
              <a:gd name="connsiteY4" fmla="*/ 5521128 h 6046908"/>
              <a:gd name="connsiteX5" fmla="*/ 564826 w 4527226"/>
              <a:gd name="connsiteY5" fmla="*/ 5353488 h 6046908"/>
              <a:gd name="connsiteX6" fmla="*/ 602926 w 4527226"/>
              <a:gd name="connsiteY6" fmla="*/ 5223948 h 6046908"/>
              <a:gd name="connsiteX7" fmla="*/ 625786 w 4527226"/>
              <a:gd name="connsiteY7" fmla="*/ 5178228 h 6046908"/>
              <a:gd name="connsiteX8" fmla="*/ 701986 w 4527226"/>
              <a:gd name="connsiteY8" fmla="*/ 5071548 h 6046908"/>
              <a:gd name="connsiteX9" fmla="*/ 717226 w 4527226"/>
              <a:gd name="connsiteY9" fmla="*/ 5063928 h 6046908"/>
              <a:gd name="connsiteX10" fmla="*/ 709606 w 4527226"/>
              <a:gd name="connsiteY10" fmla="*/ 5025828 h 6046908"/>
              <a:gd name="connsiteX11" fmla="*/ 701986 w 4527226"/>
              <a:gd name="connsiteY11" fmla="*/ 5002968 h 6046908"/>
              <a:gd name="connsiteX12" fmla="*/ 968686 w 4527226"/>
              <a:gd name="connsiteY12" fmla="*/ 4682928 h 6046908"/>
              <a:gd name="connsiteX13" fmla="*/ 961066 w 4527226"/>
              <a:gd name="connsiteY13" fmla="*/ 4644828 h 6046908"/>
              <a:gd name="connsiteX14" fmla="*/ 1342066 w 4527226"/>
              <a:gd name="connsiteY14" fmla="*/ 4172388 h 6046908"/>
              <a:gd name="connsiteX15" fmla="*/ 1258246 w 4527226"/>
              <a:gd name="connsiteY15" fmla="*/ 4012368 h 6046908"/>
              <a:gd name="connsiteX16" fmla="*/ 1204906 w 4527226"/>
              <a:gd name="connsiteY16" fmla="*/ 3928548 h 6046908"/>
              <a:gd name="connsiteX17" fmla="*/ 1174426 w 4527226"/>
              <a:gd name="connsiteY17" fmla="*/ 3768528 h 6046908"/>
              <a:gd name="connsiteX18" fmla="*/ 1151566 w 4527226"/>
              <a:gd name="connsiteY18" fmla="*/ 3699948 h 6046908"/>
              <a:gd name="connsiteX19" fmla="*/ 1143946 w 4527226"/>
              <a:gd name="connsiteY19" fmla="*/ 3669468 h 6046908"/>
              <a:gd name="connsiteX20" fmla="*/ 1067746 w 4527226"/>
              <a:gd name="connsiteY20" fmla="*/ 3661848 h 6046908"/>
              <a:gd name="connsiteX21" fmla="*/ 938206 w 4527226"/>
              <a:gd name="connsiteY21" fmla="*/ 3669468 h 6046908"/>
              <a:gd name="connsiteX22" fmla="*/ 831526 w 4527226"/>
              <a:gd name="connsiteY22" fmla="*/ 3692328 h 6046908"/>
              <a:gd name="connsiteX23" fmla="*/ 610546 w 4527226"/>
              <a:gd name="connsiteY23" fmla="*/ 3738048 h 6046908"/>
              <a:gd name="connsiteX24" fmla="*/ 389566 w 4527226"/>
              <a:gd name="connsiteY24" fmla="*/ 3638988 h 6046908"/>
              <a:gd name="connsiteX25" fmla="*/ 381946 w 4527226"/>
              <a:gd name="connsiteY25" fmla="*/ 3326568 h 6046908"/>
              <a:gd name="connsiteX26" fmla="*/ 420046 w 4527226"/>
              <a:gd name="connsiteY26" fmla="*/ 3227508 h 6046908"/>
              <a:gd name="connsiteX27" fmla="*/ 389566 w 4527226"/>
              <a:gd name="connsiteY27" fmla="*/ 3166548 h 6046908"/>
              <a:gd name="connsiteX28" fmla="*/ 351466 w 4527226"/>
              <a:gd name="connsiteY28" fmla="*/ 3105588 h 6046908"/>
              <a:gd name="connsiteX29" fmla="*/ 397186 w 4527226"/>
              <a:gd name="connsiteY29" fmla="*/ 3021768 h 6046908"/>
              <a:gd name="connsiteX30" fmla="*/ 488626 w 4527226"/>
              <a:gd name="connsiteY30" fmla="*/ 2998908 h 6046908"/>
              <a:gd name="connsiteX31" fmla="*/ 471956 w 4527226"/>
              <a:gd name="connsiteY31" fmla="*/ 2942709 h 6046908"/>
              <a:gd name="connsiteX32" fmla="*/ 435286 w 4527226"/>
              <a:gd name="connsiteY32" fmla="*/ 2930328 h 6046908"/>
              <a:gd name="connsiteX33" fmla="*/ 389566 w 4527226"/>
              <a:gd name="connsiteY33" fmla="*/ 2930328 h 6046908"/>
              <a:gd name="connsiteX34" fmla="*/ 314000 w 4527226"/>
              <a:gd name="connsiteY34" fmla="*/ 2893495 h 6046908"/>
              <a:gd name="connsiteX35" fmla="*/ 320986 w 4527226"/>
              <a:gd name="connsiteY35" fmla="*/ 2846508 h 6046908"/>
              <a:gd name="connsiteX36" fmla="*/ 328606 w 4527226"/>
              <a:gd name="connsiteY36" fmla="*/ 2793168 h 6046908"/>
              <a:gd name="connsiteX37" fmla="*/ 313366 w 4527226"/>
              <a:gd name="connsiteY37" fmla="*/ 2732208 h 6046908"/>
              <a:gd name="connsiteX38" fmla="*/ 267646 w 4527226"/>
              <a:gd name="connsiteY38" fmla="*/ 2671248 h 6046908"/>
              <a:gd name="connsiteX39" fmla="*/ 176206 w 4527226"/>
              <a:gd name="connsiteY39" fmla="*/ 2656008 h 6046908"/>
              <a:gd name="connsiteX40" fmla="*/ 54286 w 4527226"/>
              <a:gd name="connsiteY40" fmla="*/ 2610288 h 6046908"/>
              <a:gd name="connsiteX41" fmla="*/ 7931 w 4527226"/>
              <a:gd name="connsiteY41" fmla="*/ 2563298 h 6046908"/>
              <a:gd name="connsiteX42" fmla="*/ 8566 w 4527226"/>
              <a:gd name="connsiteY42" fmla="*/ 2488368 h 6046908"/>
              <a:gd name="connsiteX43" fmla="*/ 92386 w 4527226"/>
              <a:gd name="connsiteY43" fmla="*/ 2335968 h 6046908"/>
              <a:gd name="connsiteX44" fmla="*/ 221926 w 4527226"/>
              <a:gd name="connsiteY44" fmla="*/ 2175948 h 6046908"/>
              <a:gd name="connsiteX45" fmla="*/ 282886 w 4527226"/>
              <a:gd name="connsiteY45" fmla="*/ 2084508 h 6046908"/>
              <a:gd name="connsiteX46" fmla="*/ 328606 w 4527226"/>
              <a:gd name="connsiteY46" fmla="*/ 1977828 h 6046908"/>
              <a:gd name="connsiteX47" fmla="*/ 359086 w 4527226"/>
              <a:gd name="connsiteY47" fmla="*/ 1871148 h 6046908"/>
              <a:gd name="connsiteX48" fmla="*/ 374326 w 4527226"/>
              <a:gd name="connsiteY48" fmla="*/ 1810188 h 6046908"/>
              <a:gd name="connsiteX49" fmla="*/ 343846 w 4527226"/>
              <a:gd name="connsiteY49" fmla="*/ 1756848 h 6046908"/>
              <a:gd name="connsiteX50" fmla="*/ 328606 w 4527226"/>
              <a:gd name="connsiteY50" fmla="*/ 1680648 h 6046908"/>
              <a:gd name="connsiteX51" fmla="*/ 412426 w 4527226"/>
              <a:gd name="connsiteY51" fmla="*/ 1474908 h 6046908"/>
              <a:gd name="connsiteX52" fmla="*/ 442906 w 4527226"/>
              <a:gd name="connsiteY52" fmla="*/ 1307268 h 6046908"/>
              <a:gd name="connsiteX53" fmla="*/ 465766 w 4527226"/>
              <a:gd name="connsiteY53" fmla="*/ 1192968 h 6046908"/>
              <a:gd name="connsiteX54" fmla="*/ 503866 w 4527226"/>
              <a:gd name="connsiteY54" fmla="*/ 1055808 h 6046908"/>
              <a:gd name="connsiteX55" fmla="*/ 557206 w 4527226"/>
              <a:gd name="connsiteY55" fmla="*/ 888168 h 6046908"/>
              <a:gd name="connsiteX56" fmla="*/ 503866 w 4527226"/>
              <a:gd name="connsiteY56" fmla="*/ 888168 h 6046908"/>
              <a:gd name="connsiteX57" fmla="*/ 412426 w 4527226"/>
              <a:gd name="connsiteY57" fmla="*/ 834828 h 6046908"/>
              <a:gd name="connsiteX58" fmla="*/ 328606 w 4527226"/>
              <a:gd name="connsiteY58" fmla="*/ 789108 h 6046908"/>
              <a:gd name="connsiteX59" fmla="*/ 260026 w 4527226"/>
              <a:gd name="connsiteY59" fmla="*/ 773868 h 6046908"/>
              <a:gd name="connsiteX60" fmla="*/ 214306 w 4527226"/>
              <a:gd name="connsiteY60" fmla="*/ 751008 h 6046908"/>
              <a:gd name="connsiteX61" fmla="*/ 260026 w 4527226"/>
              <a:gd name="connsiteY61" fmla="*/ 674808 h 6046908"/>
              <a:gd name="connsiteX62" fmla="*/ 374326 w 4527226"/>
              <a:gd name="connsiteY62" fmla="*/ 606228 h 6046908"/>
              <a:gd name="connsiteX63" fmla="*/ 557206 w 4527226"/>
              <a:gd name="connsiteY63" fmla="*/ 507168 h 6046908"/>
              <a:gd name="connsiteX64" fmla="*/ 656266 w 4527226"/>
              <a:gd name="connsiteY64" fmla="*/ 423348 h 6046908"/>
              <a:gd name="connsiteX65" fmla="*/ 892486 w 4527226"/>
              <a:gd name="connsiteY65" fmla="*/ 232848 h 6046908"/>
              <a:gd name="connsiteX66" fmla="*/ 1174426 w 4527226"/>
              <a:gd name="connsiteY66" fmla="*/ 80448 h 6046908"/>
              <a:gd name="connsiteX67" fmla="*/ 1593526 w 4527226"/>
              <a:gd name="connsiteY67" fmla="*/ 11868 h 6046908"/>
              <a:gd name="connsiteX68" fmla="*/ 1944046 w 4527226"/>
              <a:gd name="connsiteY68" fmla="*/ 4248 h 6046908"/>
              <a:gd name="connsiteX69" fmla="*/ 2172646 w 4527226"/>
              <a:gd name="connsiteY69" fmla="*/ 4248 h 6046908"/>
              <a:gd name="connsiteX70" fmla="*/ 2393626 w 4527226"/>
              <a:gd name="connsiteY70" fmla="*/ 57588 h 6046908"/>
              <a:gd name="connsiteX71" fmla="*/ 2667946 w 4527226"/>
              <a:gd name="connsiteY71" fmla="*/ 133788 h 6046908"/>
              <a:gd name="connsiteX72" fmla="*/ 2820346 w 4527226"/>
              <a:gd name="connsiteY72" fmla="*/ 202368 h 6046908"/>
              <a:gd name="connsiteX73" fmla="*/ 3102286 w 4527226"/>
              <a:gd name="connsiteY73" fmla="*/ 400488 h 6046908"/>
              <a:gd name="connsiteX74" fmla="*/ 3285166 w 4527226"/>
              <a:gd name="connsiteY74" fmla="*/ 651948 h 6046908"/>
              <a:gd name="connsiteX75" fmla="*/ 3407086 w 4527226"/>
              <a:gd name="connsiteY75" fmla="*/ 918648 h 6046908"/>
              <a:gd name="connsiteX76" fmla="*/ 3475666 w 4527226"/>
              <a:gd name="connsiteY76" fmla="*/ 1238688 h 6046908"/>
              <a:gd name="connsiteX77" fmla="*/ 3506146 w 4527226"/>
              <a:gd name="connsiteY77" fmla="*/ 1543488 h 6046908"/>
              <a:gd name="connsiteX78" fmla="*/ 3506146 w 4527226"/>
              <a:gd name="connsiteY78" fmla="*/ 1962588 h 6046908"/>
              <a:gd name="connsiteX79" fmla="*/ 3338506 w 4527226"/>
              <a:gd name="connsiteY79" fmla="*/ 2305488 h 6046908"/>
              <a:gd name="connsiteX80" fmla="*/ 3254686 w 4527226"/>
              <a:gd name="connsiteY80" fmla="*/ 2473128 h 6046908"/>
              <a:gd name="connsiteX81" fmla="*/ 3132766 w 4527226"/>
              <a:gd name="connsiteY81" fmla="*/ 2663628 h 6046908"/>
              <a:gd name="connsiteX82" fmla="*/ 3071806 w 4527226"/>
              <a:gd name="connsiteY82" fmla="*/ 2838888 h 6046908"/>
              <a:gd name="connsiteX83" fmla="*/ 3064186 w 4527226"/>
              <a:gd name="connsiteY83" fmla="*/ 2915088 h 6046908"/>
              <a:gd name="connsiteX84" fmla="*/ 3018466 w 4527226"/>
              <a:gd name="connsiteY84" fmla="*/ 3014148 h 6046908"/>
              <a:gd name="connsiteX85" fmla="*/ 2980366 w 4527226"/>
              <a:gd name="connsiteY85" fmla="*/ 3082728 h 6046908"/>
              <a:gd name="connsiteX86" fmla="*/ 2957506 w 4527226"/>
              <a:gd name="connsiteY86" fmla="*/ 3120828 h 6046908"/>
              <a:gd name="connsiteX87" fmla="*/ 2957506 w 4527226"/>
              <a:gd name="connsiteY87" fmla="*/ 3555168 h 6046908"/>
              <a:gd name="connsiteX88" fmla="*/ 3010846 w 4527226"/>
              <a:gd name="connsiteY88" fmla="*/ 3539928 h 6046908"/>
              <a:gd name="connsiteX89" fmla="*/ 3109906 w 4527226"/>
              <a:gd name="connsiteY89" fmla="*/ 3570408 h 6046908"/>
              <a:gd name="connsiteX90" fmla="*/ 3140386 w 4527226"/>
              <a:gd name="connsiteY90" fmla="*/ 3631368 h 6046908"/>
              <a:gd name="connsiteX91" fmla="*/ 3117526 w 4527226"/>
              <a:gd name="connsiteY91" fmla="*/ 3738048 h 6046908"/>
              <a:gd name="connsiteX92" fmla="*/ 3125146 w 4527226"/>
              <a:gd name="connsiteY92" fmla="*/ 4103808 h 6046908"/>
              <a:gd name="connsiteX93" fmla="*/ 3163246 w 4527226"/>
              <a:gd name="connsiteY93" fmla="*/ 4157148 h 6046908"/>
              <a:gd name="connsiteX94" fmla="*/ 3201346 w 4527226"/>
              <a:gd name="connsiteY94" fmla="*/ 4164768 h 6046908"/>
              <a:gd name="connsiteX95" fmla="*/ 3231826 w 4527226"/>
              <a:gd name="connsiteY95" fmla="*/ 4172388 h 6046908"/>
              <a:gd name="connsiteX96" fmla="*/ 3285166 w 4527226"/>
              <a:gd name="connsiteY96" fmla="*/ 4294308 h 6046908"/>
              <a:gd name="connsiteX97" fmla="*/ 3300406 w 4527226"/>
              <a:gd name="connsiteY97" fmla="*/ 4347648 h 6046908"/>
              <a:gd name="connsiteX98" fmla="*/ 3330886 w 4527226"/>
              <a:gd name="connsiteY98" fmla="*/ 4408608 h 6046908"/>
              <a:gd name="connsiteX99" fmla="*/ 3551866 w 4527226"/>
              <a:gd name="connsiteY99" fmla="*/ 4644828 h 6046908"/>
              <a:gd name="connsiteX100" fmla="*/ 3887146 w 4527226"/>
              <a:gd name="connsiteY100" fmla="*/ 5025828 h 6046908"/>
              <a:gd name="connsiteX101" fmla="*/ 4100506 w 4527226"/>
              <a:gd name="connsiteY101" fmla="*/ 5300148 h 6046908"/>
              <a:gd name="connsiteX102" fmla="*/ 4367206 w 4527226"/>
              <a:gd name="connsiteY102" fmla="*/ 5726868 h 6046908"/>
              <a:gd name="connsiteX103" fmla="*/ 4527226 w 4527226"/>
              <a:gd name="connsiteY103" fmla="*/ 6046908 h 6046908"/>
              <a:gd name="connsiteX0" fmla="*/ 442906 w 4527226"/>
              <a:gd name="connsiteY0" fmla="*/ 5780208 h 6046908"/>
              <a:gd name="connsiteX1" fmla="*/ 473386 w 4527226"/>
              <a:gd name="connsiteY1" fmla="*/ 5665908 h 6046908"/>
              <a:gd name="connsiteX2" fmla="*/ 511486 w 4527226"/>
              <a:gd name="connsiteY2" fmla="*/ 5612568 h 6046908"/>
              <a:gd name="connsiteX3" fmla="*/ 541966 w 4527226"/>
              <a:gd name="connsiteY3" fmla="*/ 5521128 h 6046908"/>
              <a:gd name="connsiteX4" fmla="*/ 564826 w 4527226"/>
              <a:gd name="connsiteY4" fmla="*/ 5353488 h 6046908"/>
              <a:gd name="connsiteX5" fmla="*/ 602926 w 4527226"/>
              <a:gd name="connsiteY5" fmla="*/ 5223948 h 6046908"/>
              <a:gd name="connsiteX6" fmla="*/ 625786 w 4527226"/>
              <a:gd name="connsiteY6" fmla="*/ 5178228 h 6046908"/>
              <a:gd name="connsiteX7" fmla="*/ 701986 w 4527226"/>
              <a:gd name="connsiteY7" fmla="*/ 5071548 h 6046908"/>
              <a:gd name="connsiteX8" fmla="*/ 717226 w 4527226"/>
              <a:gd name="connsiteY8" fmla="*/ 5063928 h 6046908"/>
              <a:gd name="connsiteX9" fmla="*/ 709606 w 4527226"/>
              <a:gd name="connsiteY9" fmla="*/ 5025828 h 6046908"/>
              <a:gd name="connsiteX10" fmla="*/ 701986 w 4527226"/>
              <a:gd name="connsiteY10" fmla="*/ 5002968 h 6046908"/>
              <a:gd name="connsiteX11" fmla="*/ 968686 w 4527226"/>
              <a:gd name="connsiteY11" fmla="*/ 4682928 h 6046908"/>
              <a:gd name="connsiteX12" fmla="*/ 961066 w 4527226"/>
              <a:gd name="connsiteY12" fmla="*/ 4644828 h 6046908"/>
              <a:gd name="connsiteX13" fmla="*/ 1342066 w 4527226"/>
              <a:gd name="connsiteY13" fmla="*/ 4172388 h 6046908"/>
              <a:gd name="connsiteX14" fmla="*/ 1258246 w 4527226"/>
              <a:gd name="connsiteY14" fmla="*/ 4012368 h 6046908"/>
              <a:gd name="connsiteX15" fmla="*/ 1204906 w 4527226"/>
              <a:gd name="connsiteY15" fmla="*/ 3928548 h 6046908"/>
              <a:gd name="connsiteX16" fmla="*/ 1174426 w 4527226"/>
              <a:gd name="connsiteY16" fmla="*/ 3768528 h 6046908"/>
              <a:gd name="connsiteX17" fmla="*/ 1151566 w 4527226"/>
              <a:gd name="connsiteY17" fmla="*/ 3699948 h 6046908"/>
              <a:gd name="connsiteX18" fmla="*/ 1143946 w 4527226"/>
              <a:gd name="connsiteY18" fmla="*/ 3669468 h 6046908"/>
              <a:gd name="connsiteX19" fmla="*/ 1067746 w 4527226"/>
              <a:gd name="connsiteY19" fmla="*/ 3661848 h 6046908"/>
              <a:gd name="connsiteX20" fmla="*/ 938206 w 4527226"/>
              <a:gd name="connsiteY20" fmla="*/ 3669468 h 6046908"/>
              <a:gd name="connsiteX21" fmla="*/ 831526 w 4527226"/>
              <a:gd name="connsiteY21" fmla="*/ 3692328 h 6046908"/>
              <a:gd name="connsiteX22" fmla="*/ 610546 w 4527226"/>
              <a:gd name="connsiteY22" fmla="*/ 3738048 h 6046908"/>
              <a:gd name="connsiteX23" fmla="*/ 389566 w 4527226"/>
              <a:gd name="connsiteY23" fmla="*/ 3638988 h 6046908"/>
              <a:gd name="connsiteX24" fmla="*/ 381946 w 4527226"/>
              <a:gd name="connsiteY24" fmla="*/ 3326568 h 6046908"/>
              <a:gd name="connsiteX25" fmla="*/ 420046 w 4527226"/>
              <a:gd name="connsiteY25" fmla="*/ 3227508 h 6046908"/>
              <a:gd name="connsiteX26" fmla="*/ 389566 w 4527226"/>
              <a:gd name="connsiteY26" fmla="*/ 3166548 h 6046908"/>
              <a:gd name="connsiteX27" fmla="*/ 351466 w 4527226"/>
              <a:gd name="connsiteY27" fmla="*/ 3105588 h 6046908"/>
              <a:gd name="connsiteX28" fmla="*/ 397186 w 4527226"/>
              <a:gd name="connsiteY28" fmla="*/ 3021768 h 6046908"/>
              <a:gd name="connsiteX29" fmla="*/ 488626 w 4527226"/>
              <a:gd name="connsiteY29" fmla="*/ 2998908 h 6046908"/>
              <a:gd name="connsiteX30" fmla="*/ 471956 w 4527226"/>
              <a:gd name="connsiteY30" fmla="*/ 2942709 h 6046908"/>
              <a:gd name="connsiteX31" fmla="*/ 435286 w 4527226"/>
              <a:gd name="connsiteY31" fmla="*/ 2930328 h 6046908"/>
              <a:gd name="connsiteX32" fmla="*/ 389566 w 4527226"/>
              <a:gd name="connsiteY32" fmla="*/ 2930328 h 6046908"/>
              <a:gd name="connsiteX33" fmla="*/ 314000 w 4527226"/>
              <a:gd name="connsiteY33" fmla="*/ 2893495 h 6046908"/>
              <a:gd name="connsiteX34" fmla="*/ 320986 w 4527226"/>
              <a:gd name="connsiteY34" fmla="*/ 2846508 h 6046908"/>
              <a:gd name="connsiteX35" fmla="*/ 328606 w 4527226"/>
              <a:gd name="connsiteY35" fmla="*/ 2793168 h 6046908"/>
              <a:gd name="connsiteX36" fmla="*/ 313366 w 4527226"/>
              <a:gd name="connsiteY36" fmla="*/ 2732208 h 6046908"/>
              <a:gd name="connsiteX37" fmla="*/ 267646 w 4527226"/>
              <a:gd name="connsiteY37" fmla="*/ 2671248 h 6046908"/>
              <a:gd name="connsiteX38" fmla="*/ 176206 w 4527226"/>
              <a:gd name="connsiteY38" fmla="*/ 2656008 h 6046908"/>
              <a:gd name="connsiteX39" fmla="*/ 54286 w 4527226"/>
              <a:gd name="connsiteY39" fmla="*/ 2610288 h 6046908"/>
              <a:gd name="connsiteX40" fmla="*/ 7931 w 4527226"/>
              <a:gd name="connsiteY40" fmla="*/ 2563298 h 6046908"/>
              <a:gd name="connsiteX41" fmla="*/ 8566 w 4527226"/>
              <a:gd name="connsiteY41" fmla="*/ 2488368 h 6046908"/>
              <a:gd name="connsiteX42" fmla="*/ 92386 w 4527226"/>
              <a:gd name="connsiteY42" fmla="*/ 2335968 h 6046908"/>
              <a:gd name="connsiteX43" fmla="*/ 221926 w 4527226"/>
              <a:gd name="connsiteY43" fmla="*/ 2175948 h 6046908"/>
              <a:gd name="connsiteX44" fmla="*/ 282886 w 4527226"/>
              <a:gd name="connsiteY44" fmla="*/ 2084508 h 6046908"/>
              <a:gd name="connsiteX45" fmla="*/ 328606 w 4527226"/>
              <a:gd name="connsiteY45" fmla="*/ 1977828 h 6046908"/>
              <a:gd name="connsiteX46" fmla="*/ 359086 w 4527226"/>
              <a:gd name="connsiteY46" fmla="*/ 1871148 h 6046908"/>
              <a:gd name="connsiteX47" fmla="*/ 374326 w 4527226"/>
              <a:gd name="connsiteY47" fmla="*/ 1810188 h 6046908"/>
              <a:gd name="connsiteX48" fmla="*/ 343846 w 4527226"/>
              <a:gd name="connsiteY48" fmla="*/ 1756848 h 6046908"/>
              <a:gd name="connsiteX49" fmla="*/ 328606 w 4527226"/>
              <a:gd name="connsiteY49" fmla="*/ 1680648 h 6046908"/>
              <a:gd name="connsiteX50" fmla="*/ 412426 w 4527226"/>
              <a:gd name="connsiteY50" fmla="*/ 1474908 h 6046908"/>
              <a:gd name="connsiteX51" fmla="*/ 442906 w 4527226"/>
              <a:gd name="connsiteY51" fmla="*/ 1307268 h 6046908"/>
              <a:gd name="connsiteX52" fmla="*/ 465766 w 4527226"/>
              <a:gd name="connsiteY52" fmla="*/ 1192968 h 6046908"/>
              <a:gd name="connsiteX53" fmla="*/ 503866 w 4527226"/>
              <a:gd name="connsiteY53" fmla="*/ 1055808 h 6046908"/>
              <a:gd name="connsiteX54" fmla="*/ 557206 w 4527226"/>
              <a:gd name="connsiteY54" fmla="*/ 888168 h 6046908"/>
              <a:gd name="connsiteX55" fmla="*/ 503866 w 4527226"/>
              <a:gd name="connsiteY55" fmla="*/ 888168 h 6046908"/>
              <a:gd name="connsiteX56" fmla="*/ 412426 w 4527226"/>
              <a:gd name="connsiteY56" fmla="*/ 834828 h 6046908"/>
              <a:gd name="connsiteX57" fmla="*/ 328606 w 4527226"/>
              <a:gd name="connsiteY57" fmla="*/ 789108 h 6046908"/>
              <a:gd name="connsiteX58" fmla="*/ 260026 w 4527226"/>
              <a:gd name="connsiteY58" fmla="*/ 773868 h 6046908"/>
              <a:gd name="connsiteX59" fmla="*/ 214306 w 4527226"/>
              <a:gd name="connsiteY59" fmla="*/ 751008 h 6046908"/>
              <a:gd name="connsiteX60" fmla="*/ 260026 w 4527226"/>
              <a:gd name="connsiteY60" fmla="*/ 674808 h 6046908"/>
              <a:gd name="connsiteX61" fmla="*/ 374326 w 4527226"/>
              <a:gd name="connsiteY61" fmla="*/ 606228 h 6046908"/>
              <a:gd name="connsiteX62" fmla="*/ 557206 w 4527226"/>
              <a:gd name="connsiteY62" fmla="*/ 507168 h 6046908"/>
              <a:gd name="connsiteX63" fmla="*/ 656266 w 4527226"/>
              <a:gd name="connsiteY63" fmla="*/ 423348 h 6046908"/>
              <a:gd name="connsiteX64" fmla="*/ 892486 w 4527226"/>
              <a:gd name="connsiteY64" fmla="*/ 232848 h 6046908"/>
              <a:gd name="connsiteX65" fmla="*/ 1174426 w 4527226"/>
              <a:gd name="connsiteY65" fmla="*/ 80448 h 6046908"/>
              <a:gd name="connsiteX66" fmla="*/ 1593526 w 4527226"/>
              <a:gd name="connsiteY66" fmla="*/ 11868 h 6046908"/>
              <a:gd name="connsiteX67" fmla="*/ 1944046 w 4527226"/>
              <a:gd name="connsiteY67" fmla="*/ 4248 h 6046908"/>
              <a:gd name="connsiteX68" fmla="*/ 2172646 w 4527226"/>
              <a:gd name="connsiteY68" fmla="*/ 4248 h 6046908"/>
              <a:gd name="connsiteX69" fmla="*/ 2393626 w 4527226"/>
              <a:gd name="connsiteY69" fmla="*/ 57588 h 6046908"/>
              <a:gd name="connsiteX70" fmla="*/ 2667946 w 4527226"/>
              <a:gd name="connsiteY70" fmla="*/ 133788 h 6046908"/>
              <a:gd name="connsiteX71" fmla="*/ 2820346 w 4527226"/>
              <a:gd name="connsiteY71" fmla="*/ 202368 h 6046908"/>
              <a:gd name="connsiteX72" fmla="*/ 3102286 w 4527226"/>
              <a:gd name="connsiteY72" fmla="*/ 400488 h 6046908"/>
              <a:gd name="connsiteX73" fmla="*/ 3285166 w 4527226"/>
              <a:gd name="connsiteY73" fmla="*/ 651948 h 6046908"/>
              <a:gd name="connsiteX74" fmla="*/ 3407086 w 4527226"/>
              <a:gd name="connsiteY74" fmla="*/ 918648 h 6046908"/>
              <a:gd name="connsiteX75" fmla="*/ 3475666 w 4527226"/>
              <a:gd name="connsiteY75" fmla="*/ 1238688 h 6046908"/>
              <a:gd name="connsiteX76" fmla="*/ 3506146 w 4527226"/>
              <a:gd name="connsiteY76" fmla="*/ 1543488 h 6046908"/>
              <a:gd name="connsiteX77" fmla="*/ 3506146 w 4527226"/>
              <a:gd name="connsiteY77" fmla="*/ 1962588 h 6046908"/>
              <a:gd name="connsiteX78" fmla="*/ 3338506 w 4527226"/>
              <a:gd name="connsiteY78" fmla="*/ 2305488 h 6046908"/>
              <a:gd name="connsiteX79" fmla="*/ 3254686 w 4527226"/>
              <a:gd name="connsiteY79" fmla="*/ 2473128 h 6046908"/>
              <a:gd name="connsiteX80" fmla="*/ 3132766 w 4527226"/>
              <a:gd name="connsiteY80" fmla="*/ 2663628 h 6046908"/>
              <a:gd name="connsiteX81" fmla="*/ 3071806 w 4527226"/>
              <a:gd name="connsiteY81" fmla="*/ 2838888 h 6046908"/>
              <a:gd name="connsiteX82" fmla="*/ 3064186 w 4527226"/>
              <a:gd name="connsiteY82" fmla="*/ 2915088 h 6046908"/>
              <a:gd name="connsiteX83" fmla="*/ 3018466 w 4527226"/>
              <a:gd name="connsiteY83" fmla="*/ 3014148 h 6046908"/>
              <a:gd name="connsiteX84" fmla="*/ 2980366 w 4527226"/>
              <a:gd name="connsiteY84" fmla="*/ 3082728 h 6046908"/>
              <a:gd name="connsiteX85" fmla="*/ 2957506 w 4527226"/>
              <a:gd name="connsiteY85" fmla="*/ 3120828 h 6046908"/>
              <a:gd name="connsiteX86" fmla="*/ 2957506 w 4527226"/>
              <a:gd name="connsiteY86" fmla="*/ 3555168 h 6046908"/>
              <a:gd name="connsiteX87" fmla="*/ 3010846 w 4527226"/>
              <a:gd name="connsiteY87" fmla="*/ 3539928 h 6046908"/>
              <a:gd name="connsiteX88" fmla="*/ 3109906 w 4527226"/>
              <a:gd name="connsiteY88" fmla="*/ 3570408 h 6046908"/>
              <a:gd name="connsiteX89" fmla="*/ 3140386 w 4527226"/>
              <a:gd name="connsiteY89" fmla="*/ 3631368 h 6046908"/>
              <a:gd name="connsiteX90" fmla="*/ 3117526 w 4527226"/>
              <a:gd name="connsiteY90" fmla="*/ 3738048 h 6046908"/>
              <a:gd name="connsiteX91" fmla="*/ 3125146 w 4527226"/>
              <a:gd name="connsiteY91" fmla="*/ 4103808 h 6046908"/>
              <a:gd name="connsiteX92" fmla="*/ 3163246 w 4527226"/>
              <a:gd name="connsiteY92" fmla="*/ 4157148 h 6046908"/>
              <a:gd name="connsiteX93" fmla="*/ 3201346 w 4527226"/>
              <a:gd name="connsiteY93" fmla="*/ 4164768 h 6046908"/>
              <a:gd name="connsiteX94" fmla="*/ 3231826 w 4527226"/>
              <a:gd name="connsiteY94" fmla="*/ 4172388 h 6046908"/>
              <a:gd name="connsiteX95" fmla="*/ 3285166 w 4527226"/>
              <a:gd name="connsiteY95" fmla="*/ 4294308 h 6046908"/>
              <a:gd name="connsiteX96" fmla="*/ 3300406 w 4527226"/>
              <a:gd name="connsiteY96" fmla="*/ 4347648 h 6046908"/>
              <a:gd name="connsiteX97" fmla="*/ 3330886 w 4527226"/>
              <a:gd name="connsiteY97" fmla="*/ 4408608 h 6046908"/>
              <a:gd name="connsiteX98" fmla="*/ 3551866 w 4527226"/>
              <a:gd name="connsiteY98" fmla="*/ 4644828 h 6046908"/>
              <a:gd name="connsiteX99" fmla="*/ 3887146 w 4527226"/>
              <a:gd name="connsiteY99" fmla="*/ 5025828 h 6046908"/>
              <a:gd name="connsiteX100" fmla="*/ 4100506 w 4527226"/>
              <a:gd name="connsiteY100" fmla="*/ 5300148 h 6046908"/>
              <a:gd name="connsiteX101" fmla="*/ 4367206 w 4527226"/>
              <a:gd name="connsiteY101" fmla="*/ 5726868 h 6046908"/>
              <a:gd name="connsiteX102" fmla="*/ 4527226 w 4527226"/>
              <a:gd name="connsiteY102" fmla="*/ 6046908 h 6046908"/>
              <a:gd name="connsiteX0" fmla="*/ 473386 w 4527226"/>
              <a:gd name="connsiteY0" fmla="*/ 5665908 h 6046908"/>
              <a:gd name="connsiteX1" fmla="*/ 511486 w 4527226"/>
              <a:gd name="connsiteY1" fmla="*/ 5612568 h 6046908"/>
              <a:gd name="connsiteX2" fmla="*/ 541966 w 4527226"/>
              <a:gd name="connsiteY2" fmla="*/ 5521128 h 6046908"/>
              <a:gd name="connsiteX3" fmla="*/ 564826 w 4527226"/>
              <a:gd name="connsiteY3" fmla="*/ 5353488 h 6046908"/>
              <a:gd name="connsiteX4" fmla="*/ 602926 w 4527226"/>
              <a:gd name="connsiteY4" fmla="*/ 5223948 h 6046908"/>
              <a:gd name="connsiteX5" fmla="*/ 625786 w 4527226"/>
              <a:gd name="connsiteY5" fmla="*/ 5178228 h 6046908"/>
              <a:gd name="connsiteX6" fmla="*/ 701986 w 4527226"/>
              <a:gd name="connsiteY6" fmla="*/ 5071548 h 6046908"/>
              <a:gd name="connsiteX7" fmla="*/ 717226 w 4527226"/>
              <a:gd name="connsiteY7" fmla="*/ 5063928 h 6046908"/>
              <a:gd name="connsiteX8" fmla="*/ 709606 w 4527226"/>
              <a:gd name="connsiteY8" fmla="*/ 5025828 h 6046908"/>
              <a:gd name="connsiteX9" fmla="*/ 701986 w 4527226"/>
              <a:gd name="connsiteY9" fmla="*/ 5002968 h 6046908"/>
              <a:gd name="connsiteX10" fmla="*/ 968686 w 4527226"/>
              <a:gd name="connsiteY10" fmla="*/ 4682928 h 6046908"/>
              <a:gd name="connsiteX11" fmla="*/ 961066 w 4527226"/>
              <a:gd name="connsiteY11" fmla="*/ 4644828 h 6046908"/>
              <a:gd name="connsiteX12" fmla="*/ 1342066 w 4527226"/>
              <a:gd name="connsiteY12" fmla="*/ 4172388 h 6046908"/>
              <a:gd name="connsiteX13" fmla="*/ 1258246 w 4527226"/>
              <a:gd name="connsiteY13" fmla="*/ 4012368 h 6046908"/>
              <a:gd name="connsiteX14" fmla="*/ 1204906 w 4527226"/>
              <a:gd name="connsiteY14" fmla="*/ 3928548 h 6046908"/>
              <a:gd name="connsiteX15" fmla="*/ 1174426 w 4527226"/>
              <a:gd name="connsiteY15" fmla="*/ 3768528 h 6046908"/>
              <a:gd name="connsiteX16" fmla="*/ 1151566 w 4527226"/>
              <a:gd name="connsiteY16" fmla="*/ 3699948 h 6046908"/>
              <a:gd name="connsiteX17" fmla="*/ 1143946 w 4527226"/>
              <a:gd name="connsiteY17" fmla="*/ 3669468 h 6046908"/>
              <a:gd name="connsiteX18" fmla="*/ 1067746 w 4527226"/>
              <a:gd name="connsiteY18" fmla="*/ 3661848 h 6046908"/>
              <a:gd name="connsiteX19" fmla="*/ 938206 w 4527226"/>
              <a:gd name="connsiteY19" fmla="*/ 3669468 h 6046908"/>
              <a:gd name="connsiteX20" fmla="*/ 831526 w 4527226"/>
              <a:gd name="connsiteY20" fmla="*/ 3692328 h 6046908"/>
              <a:gd name="connsiteX21" fmla="*/ 610546 w 4527226"/>
              <a:gd name="connsiteY21" fmla="*/ 3738048 h 6046908"/>
              <a:gd name="connsiteX22" fmla="*/ 389566 w 4527226"/>
              <a:gd name="connsiteY22" fmla="*/ 3638988 h 6046908"/>
              <a:gd name="connsiteX23" fmla="*/ 381946 w 4527226"/>
              <a:gd name="connsiteY23" fmla="*/ 3326568 h 6046908"/>
              <a:gd name="connsiteX24" fmla="*/ 420046 w 4527226"/>
              <a:gd name="connsiteY24" fmla="*/ 3227508 h 6046908"/>
              <a:gd name="connsiteX25" fmla="*/ 389566 w 4527226"/>
              <a:gd name="connsiteY25" fmla="*/ 3166548 h 6046908"/>
              <a:gd name="connsiteX26" fmla="*/ 351466 w 4527226"/>
              <a:gd name="connsiteY26" fmla="*/ 3105588 h 6046908"/>
              <a:gd name="connsiteX27" fmla="*/ 397186 w 4527226"/>
              <a:gd name="connsiteY27" fmla="*/ 3021768 h 6046908"/>
              <a:gd name="connsiteX28" fmla="*/ 488626 w 4527226"/>
              <a:gd name="connsiteY28" fmla="*/ 2998908 h 6046908"/>
              <a:gd name="connsiteX29" fmla="*/ 471956 w 4527226"/>
              <a:gd name="connsiteY29" fmla="*/ 2942709 h 6046908"/>
              <a:gd name="connsiteX30" fmla="*/ 435286 w 4527226"/>
              <a:gd name="connsiteY30" fmla="*/ 2930328 h 6046908"/>
              <a:gd name="connsiteX31" fmla="*/ 389566 w 4527226"/>
              <a:gd name="connsiteY31" fmla="*/ 2930328 h 6046908"/>
              <a:gd name="connsiteX32" fmla="*/ 314000 w 4527226"/>
              <a:gd name="connsiteY32" fmla="*/ 2893495 h 6046908"/>
              <a:gd name="connsiteX33" fmla="*/ 320986 w 4527226"/>
              <a:gd name="connsiteY33" fmla="*/ 2846508 h 6046908"/>
              <a:gd name="connsiteX34" fmla="*/ 328606 w 4527226"/>
              <a:gd name="connsiteY34" fmla="*/ 2793168 h 6046908"/>
              <a:gd name="connsiteX35" fmla="*/ 313366 w 4527226"/>
              <a:gd name="connsiteY35" fmla="*/ 2732208 h 6046908"/>
              <a:gd name="connsiteX36" fmla="*/ 267646 w 4527226"/>
              <a:gd name="connsiteY36" fmla="*/ 2671248 h 6046908"/>
              <a:gd name="connsiteX37" fmla="*/ 176206 w 4527226"/>
              <a:gd name="connsiteY37" fmla="*/ 2656008 h 6046908"/>
              <a:gd name="connsiteX38" fmla="*/ 54286 w 4527226"/>
              <a:gd name="connsiteY38" fmla="*/ 2610288 h 6046908"/>
              <a:gd name="connsiteX39" fmla="*/ 7931 w 4527226"/>
              <a:gd name="connsiteY39" fmla="*/ 2563298 h 6046908"/>
              <a:gd name="connsiteX40" fmla="*/ 8566 w 4527226"/>
              <a:gd name="connsiteY40" fmla="*/ 2488368 h 6046908"/>
              <a:gd name="connsiteX41" fmla="*/ 92386 w 4527226"/>
              <a:gd name="connsiteY41" fmla="*/ 2335968 h 6046908"/>
              <a:gd name="connsiteX42" fmla="*/ 221926 w 4527226"/>
              <a:gd name="connsiteY42" fmla="*/ 2175948 h 6046908"/>
              <a:gd name="connsiteX43" fmla="*/ 282886 w 4527226"/>
              <a:gd name="connsiteY43" fmla="*/ 2084508 h 6046908"/>
              <a:gd name="connsiteX44" fmla="*/ 328606 w 4527226"/>
              <a:gd name="connsiteY44" fmla="*/ 1977828 h 6046908"/>
              <a:gd name="connsiteX45" fmla="*/ 359086 w 4527226"/>
              <a:gd name="connsiteY45" fmla="*/ 1871148 h 6046908"/>
              <a:gd name="connsiteX46" fmla="*/ 374326 w 4527226"/>
              <a:gd name="connsiteY46" fmla="*/ 1810188 h 6046908"/>
              <a:gd name="connsiteX47" fmla="*/ 343846 w 4527226"/>
              <a:gd name="connsiteY47" fmla="*/ 1756848 h 6046908"/>
              <a:gd name="connsiteX48" fmla="*/ 328606 w 4527226"/>
              <a:gd name="connsiteY48" fmla="*/ 1680648 h 6046908"/>
              <a:gd name="connsiteX49" fmla="*/ 412426 w 4527226"/>
              <a:gd name="connsiteY49" fmla="*/ 1474908 h 6046908"/>
              <a:gd name="connsiteX50" fmla="*/ 442906 w 4527226"/>
              <a:gd name="connsiteY50" fmla="*/ 1307268 h 6046908"/>
              <a:gd name="connsiteX51" fmla="*/ 465766 w 4527226"/>
              <a:gd name="connsiteY51" fmla="*/ 1192968 h 6046908"/>
              <a:gd name="connsiteX52" fmla="*/ 503866 w 4527226"/>
              <a:gd name="connsiteY52" fmla="*/ 1055808 h 6046908"/>
              <a:gd name="connsiteX53" fmla="*/ 557206 w 4527226"/>
              <a:gd name="connsiteY53" fmla="*/ 888168 h 6046908"/>
              <a:gd name="connsiteX54" fmla="*/ 503866 w 4527226"/>
              <a:gd name="connsiteY54" fmla="*/ 888168 h 6046908"/>
              <a:gd name="connsiteX55" fmla="*/ 412426 w 4527226"/>
              <a:gd name="connsiteY55" fmla="*/ 834828 h 6046908"/>
              <a:gd name="connsiteX56" fmla="*/ 328606 w 4527226"/>
              <a:gd name="connsiteY56" fmla="*/ 789108 h 6046908"/>
              <a:gd name="connsiteX57" fmla="*/ 260026 w 4527226"/>
              <a:gd name="connsiteY57" fmla="*/ 773868 h 6046908"/>
              <a:gd name="connsiteX58" fmla="*/ 214306 w 4527226"/>
              <a:gd name="connsiteY58" fmla="*/ 751008 h 6046908"/>
              <a:gd name="connsiteX59" fmla="*/ 260026 w 4527226"/>
              <a:gd name="connsiteY59" fmla="*/ 674808 h 6046908"/>
              <a:gd name="connsiteX60" fmla="*/ 374326 w 4527226"/>
              <a:gd name="connsiteY60" fmla="*/ 606228 h 6046908"/>
              <a:gd name="connsiteX61" fmla="*/ 557206 w 4527226"/>
              <a:gd name="connsiteY61" fmla="*/ 507168 h 6046908"/>
              <a:gd name="connsiteX62" fmla="*/ 656266 w 4527226"/>
              <a:gd name="connsiteY62" fmla="*/ 423348 h 6046908"/>
              <a:gd name="connsiteX63" fmla="*/ 892486 w 4527226"/>
              <a:gd name="connsiteY63" fmla="*/ 232848 h 6046908"/>
              <a:gd name="connsiteX64" fmla="*/ 1174426 w 4527226"/>
              <a:gd name="connsiteY64" fmla="*/ 80448 h 6046908"/>
              <a:gd name="connsiteX65" fmla="*/ 1593526 w 4527226"/>
              <a:gd name="connsiteY65" fmla="*/ 11868 h 6046908"/>
              <a:gd name="connsiteX66" fmla="*/ 1944046 w 4527226"/>
              <a:gd name="connsiteY66" fmla="*/ 4248 h 6046908"/>
              <a:gd name="connsiteX67" fmla="*/ 2172646 w 4527226"/>
              <a:gd name="connsiteY67" fmla="*/ 4248 h 6046908"/>
              <a:gd name="connsiteX68" fmla="*/ 2393626 w 4527226"/>
              <a:gd name="connsiteY68" fmla="*/ 57588 h 6046908"/>
              <a:gd name="connsiteX69" fmla="*/ 2667946 w 4527226"/>
              <a:gd name="connsiteY69" fmla="*/ 133788 h 6046908"/>
              <a:gd name="connsiteX70" fmla="*/ 2820346 w 4527226"/>
              <a:gd name="connsiteY70" fmla="*/ 202368 h 6046908"/>
              <a:gd name="connsiteX71" fmla="*/ 3102286 w 4527226"/>
              <a:gd name="connsiteY71" fmla="*/ 400488 h 6046908"/>
              <a:gd name="connsiteX72" fmla="*/ 3285166 w 4527226"/>
              <a:gd name="connsiteY72" fmla="*/ 651948 h 6046908"/>
              <a:gd name="connsiteX73" fmla="*/ 3407086 w 4527226"/>
              <a:gd name="connsiteY73" fmla="*/ 918648 h 6046908"/>
              <a:gd name="connsiteX74" fmla="*/ 3475666 w 4527226"/>
              <a:gd name="connsiteY74" fmla="*/ 1238688 h 6046908"/>
              <a:gd name="connsiteX75" fmla="*/ 3506146 w 4527226"/>
              <a:gd name="connsiteY75" fmla="*/ 1543488 h 6046908"/>
              <a:gd name="connsiteX76" fmla="*/ 3506146 w 4527226"/>
              <a:gd name="connsiteY76" fmla="*/ 1962588 h 6046908"/>
              <a:gd name="connsiteX77" fmla="*/ 3338506 w 4527226"/>
              <a:gd name="connsiteY77" fmla="*/ 2305488 h 6046908"/>
              <a:gd name="connsiteX78" fmla="*/ 3254686 w 4527226"/>
              <a:gd name="connsiteY78" fmla="*/ 2473128 h 6046908"/>
              <a:gd name="connsiteX79" fmla="*/ 3132766 w 4527226"/>
              <a:gd name="connsiteY79" fmla="*/ 2663628 h 6046908"/>
              <a:gd name="connsiteX80" fmla="*/ 3071806 w 4527226"/>
              <a:gd name="connsiteY80" fmla="*/ 2838888 h 6046908"/>
              <a:gd name="connsiteX81" fmla="*/ 3064186 w 4527226"/>
              <a:gd name="connsiteY81" fmla="*/ 2915088 h 6046908"/>
              <a:gd name="connsiteX82" fmla="*/ 3018466 w 4527226"/>
              <a:gd name="connsiteY82" fmla="*/ 3014148 h 6046908"/>
              <a:gd name="connsiteX83" fmla="*/ 2980366 w 4527226"/>
              <a:gd name="connsiteY83" fmla="*/ 3082728 h 6046908"/>
              <a:gd name="connsiteX84" fmla="*/ 2957506 w 4527226"/>
              <a:gd name="connsiteY84" fmla="*/ 3120828 h 6046908"/>
              <a:gd name="connsiteX85" fmla="*/ 2957506 w 4527226"/>
              <a:gd name="connsiteY85" fmla="*/ 3555168 h 6046908"/>
              <a:gd name="connsiteX86" fmla="*/ 3010846 w 4527226"/>
              <a:gd name="connsiteY86" fmla="*/ 3539928 h 6046908"/>
              <a:gd name="connsiteX87" fmla="*/ 3109906 w 4527226"/>
              <a:gd name="connsiteY87" fmla="*/ 3570408 h 6046908"/>
              <a:gd name="connsiteX88" fmla="*/ 3140386 w 4527226"/>
              <a:gd name="connsiteY88" fmla="*/ 3631368 h 6046908"/>
              <a:gd name="connsiteX89" fmla="*/ 3117526 w 4527226"/>
              <a:gd name="connsiteY89" fmla="*/ 3738048 h 6046908"/>
              <a:gd name="connsiteX90" fmla="*/ 3125146 w 4527226"/>
              <a:gd name="connsiteY90" fmla="*/ 4103808 h 6046908"/>
              <a:gd name="connsiteX91" fmla="*/ 3163246 w 4527226"/>
              <a:gd name="connsiteY91" fmla="*/ 4157148 h 6046908"/>
              <a:gd name="connsiteX92" fmla="*/ 3201346 w 4527226"/>
              <a:gd name="connsiteY92" fmla="*/ 4164768 h 6046908"/>
              <a:gd name="connsiteX93" fmla="*/ 3231826 w 4527226"/>
              <a:gd name="connsiteY93" fmla="*/ 4172388 h 6046908"/>
              <a:gd name="connsiteX94" fmla="*/ 3285166 w 4527226"/>
              <a:gd name="connsiteY94" fmla="*/ 4294308 h 6046908"/>
              <a:gd name="connsiteX95" fmla="*/ 3300406 w 4527226"/>
              <a:gd name="connsiteY95" fmla="*/ 4347648 h 6046908"/>
              <a:gd name="connsiteX96" fmla="*/ 3330886 w 4527226"/>
              <a:gd name="connsiteY96" fmla="*/ 4408608 h 6046908"/>
              <a:gd name="connsiteX97" fmla="*/ 3551866 w 4527226"/>
              <a:gd name="connsiteY97" fmla="*/ 4644828 h 6046908"/>
              <a:gd name="connsiteX98" fmla="*/ 3887146 w 4527226"/>
              <a:gd name="connsiteY98" fmla="*/ 5025828 h 6046908"/>
              <a:gd name="connsiteX99" fmla="*/ 4100506 w 4527226"/>
              <a:gd name="connsiteY99" fmla="*/ 5300148 h 6046908"/>
              <a:gd name="connsiteX100" fmla="*/ 4367206 w 4527226"/>
              <a:gd name="connsiteY100" fmla="*/ 5726868 h 6046908"/>
              <a:gd name="connsiteX101" fmla="*/ 4527226 w 4527226"/>
              <a:gd name="connsiteY101" fmla="*/ 6046908 h 6046908"/>
              <a:gd name="connsiteX0" fmla="*/ 511486 w 4527226"/>
              <a:gd name="connsiteY0" fmla="*/ 5612568 h 6046908"/>
              <a:gd name="connsiteX1" fmla="*/ 541966 w 4527226"/>
              <a:gd name="connsiteY1" fmla="*/ 5521128 h 6046908"/>
              <a:gd name="connsiteX2" fmla="*/ 564826 w 4527226"/>
              <a:gd name="connsiteY2" fmla="*/ 5353488 h 6046908"/>
              <a:gd name="connsiteX3" fmla="*/ 602926 w 4527226"/>
              <a:gd name="connsiteY3" fmla="*/ 5223948 h 6046908"/>
              <a:gd name="connsiteX4" fmla="*/ 625786 w 4527226"/>
              <a:gd name="connsiteY4" fmla="*/ 5178228 h 6046908"/>
              <a:gd name="connsiteX5" fmla="*/ 701986 w 4527226"/>
              <a:gd name="connsiteY5" fmla="*/ 5071548 h 6046908"/>
              <a:gd name="connsiteX6" fmla="*/ 717226 w 4527226"/>
              <a:gd name="connsiteY6" fmla="*/ 5063928 h 6046908"/>
              <a:gd name="connsiteX7" fmla="*/ 709606 w 4527226"/>
              <a:gd name="connsiteY7" fmla="*/ 5025828 h 6046908"/>
              <a:gd name="connsiteX8" fmla="*/ 701986 w 4527226"/>
              <a:gd name="connsiteY8" fmla="*/ 5002968 h 6046908"/>
              <a:gd name="connsiteX9" fmla="*/ 968686 w 4527226"/>
              <a:gd name="connsiteY9" fmla="*/ 4682928 h 6046908"/>
              <a:gd name="connsiteX10" fmla="*/ 961066 w 4527226"/>
              <a:gd name="connsiteY10" fmla="*/ 4644828 h 6046908"/>
              <a:gd name="connsiteX11" fmla="*/ 1342066 w 4527226"/>
              <a:gd name="connsiteY11" fmla="*/ 4172388 h 6046908"/>
              <a:gd name="connsiteX12" fmla="*/ 1258246 w 4527226"/>
              <a:gd name="connsiteY12" fmla="*/ 4012368 h 6046908"/>
              <a:gd name="connsiteX13" fmla="*/ 1204906 w 4527226"/>
              <a:gd name="connsiteY13" fmla="*/ 3928548 h 6046908"/>
              <a:gd name="connsiteX14" fmla="*/ 1174426 w 4527226"/>
              <a:gd name="connsiteY14" fmla="*/ 3768528 h 6046908"/>
              <a:gd name="connsiteX15" fmla="*/ 1151566 w 4527226"/>
              <a:gd name="connsiteY15" fmla="*/ 3699948 h 6046908"/>
              <a:gd name="connsiteX16" fmla="*/ 1143946 w 4527226"/>
              <a:gd name="connsiteY16" fmla="*/ 3669468 h 6046908"/>
              <a:gd name="connsiteX17" fmla="*/ 1067746 w 4527226"/>
              <a:gd name="connsiteY17" fmla="*/ 3661848 h 6046908"/>
              <a:gd name="connsiteX18" fmla="*/ 938206 w 4527226"/>
              <a:gd name="connsiteY18" fmla="*/ 3669468 h 6046908"/>
              <a:gd name="connsiteX19" fmla="*/ 831526 w 4527226"/>
              <a:gd name="connsiteY19" fmla="*/ 3692328 h 6046908"/>
              <a:gd name="connsiteX20" fmla="*/ 610546 w 4527226"/>
              <a:gd name="connsiteY20" fmla="*/ 3738048 h 6046908"/>
              <a:gd name="connsiteX21" fmla="*/ 389566 w 4527226"/>
              <a:gd name="connsiteY21" fmla="*/ 3638988 h 6046908"/>
              <a:gd name="connsiteX22" fmla="*/ 381946 w 4527226"/>
              <a:gd name="connsiteY22" fmla="*/ 3326568 h 6046908"/>
              <a:gd name="connsiteX23" fmla="*/ 420046 w 4527226"/>
              <a:gd name="connsiteY23" fmla="*/ 3227508 h 6046908"/>
              <a:gd name="connsiteX24" fmla="*/ 389566 w 4527226"/>
              <a:gd name="connsiteY24" fmla="*/ 3166548 h 6046908"/>
              <a:gd name="connsiteX25" fmla="*/ 351466 w 4527226"/>
              <a:gd name="connsiteY25" fmla="*/ 3105588 h 6046908"/>
              <a:gd name="connsiteX26" fmla="*/ 397186 w 4527226"/>
              <a:gd name="connsiteY26" fmla="*/ 3021768 h 6046908"/>
              <a:gd name="connsiteX27" fmla="*/ 488626 w 4527226"/>
              <a:gd name="connsiteY27" fmla="*/ 2998908 h 6046908"/>
              <a:gd name="connsiteX28" fmla="*/ 471956 w 4527226"/>
              <a:gd name="connsiteY28" fmla="*/ 2942709 h 6046908"/>
              <a:gd name="connsiteX29" fmla="*/ 435286 w 4527226"/>
              <a:gd name="connsiteY29" fmla="*/ 2930328 h 6046908"/>
              <a:gd name="connsiteX30" fmla="*/ 389566 w 4527226"/>
              <a:gd name="connsiteY30" fmla="*/ 2930328 h 6046908"/>
              <a:gd name="connsiteX31" fmla="*/ 314000 w 4527226"/>
              <a:gd name="connsiteY31" fmla="*/ 2893495 h 6046908"/>
              <a:gd name="connsiteX32" fmla="*/ 320986 w 4527226"/>
              <a:gd name="connsiteY32" fmla="*/ 2846508 h 6046908"/>
              <a:gd name="connsiteX33" fmla="*/ 328606 w 4527226"/>
              <a:gd name="connsiteY33" fmla="*/ 2793168 h 6046908"/>
              <a:gd name="connsiteX34" fmla="*/ 313366 w 4527226"/>
              <a:gd name="connsiteY34" fmla="*/ 2732208 h 6046908"/>
              <a:gd name="connsiteX35" fmla="*/ 267646 w 4527226"/>
              <a:gd name="connsiteY35" fmla="*/ 2671248 h 6046908"/>
              <a:gd name="connsiteX36" fmla="*/ 176206 w 4527226"/>
              <a:gd name="connsiteY36" fmla="*/ 2656008 h 6046908"/>
              <a:gd name="connsiteX37" fmla="*/ 54286 w 4527226"/>
              <a:gd name="connsiteY37" fmla="*/ 2610288 h 6046908"/>
              <a:gd name="connsiteX38" fmla="*/ 7931 w 4527226"/>
              <a:gd name="connsiteY38" fmla="*/ 2563298 h 6046908"/>
              <a:gd name="connsiteX39" fmla="*/ 8566 w 4527226"/>
              <a:gd name="connsiteY39" fmla="*/ 2488368 h 6046908"/>
              <a:gd name="connsiteX40" fmla="*/ 92386 w 4527226"/>
              <a:gd name="connsiteY40" fmla="*/ 2335968 h 6046908"/>
              <a:gd name="connsiteX41" fmla="*/ 221926 w 4527226"/>
              <a:gd name="connsiteY41" fmla="*/ 2175948 h 6046908"/>
              <a:gd name="connsiteX42" fmla="*/ 282886 w 4527226"/>
              <a:gd name="connsiteY42" fmla="*/ 2084508 h 6046908"/>
              <a:gd name="connsiteX43" fmla="*/ 328606 w 4527226"/>
              <a:gd name="connsiteY43" fmla="*/ 1977828 h 6046908"/>
              <a:gd name="connsiteX44" fmla="*/ 359086 w 4527226"/>
              <a:gd name="connsiteY44" fmla="*/ 1871148 h 6046908"/>
              <a:gd name="connsiteX45" fmla="*/ 374326 w 4527226"/>
              <a:gd name="connsiteY45" fmla="*/ 1810188 h 6046908"/>
              <a:gd name="connsiteX46" fmla="*/ 343846 w 4527226"/>
              <a:gd name="connsiteY46" fmla="*/ 1756848 h 6046908"/>
              <a:gd name="connsiteX47" fmla="*/ 328606 w 4527226"/>
              <a:gd name="connsiteY47" fmla="*/ 1680648 h 6046908"/>
              <a:gd name="connsiteX48" fmla="*/ 412426 w 4527226"/>
              <a:gd name="connsiteY48" fmla="*/ 1474908 h 6046908"/>
              <a:gd name="connsiteX49" fmla="*/ 442906 w 4527226"/>
              <a:gd name="connsiteY49" fmla="*/ 1307268 h 6046908"/>
              <a:gd name="connsiteX50" fmla="*/ 465766 w 4527226"/>
              <a:gd name="connsiteY50" fmla="*/ 1192968 h 6046908"/>
              <a:gd name="connsiteX51" fmla="*/ 503866 w 4527226"/>
              <a:gd name="connsiteY51" fmla="*/ 1055808 h 6046908"/>
              <a:gd name="connsiteX52" fmla="*/ 557206 w 4527226"/>
              <a:gd name="connsiteY52" fmla="*/ 888168 h 6046908"/>
              <a:gd name="connsiteX53" fmla="*/ 503866 w 4527226"/>
              <a:gd name="connsiteY53" fmla="*/ 888168 h 6046908"/>
              <a:gd name="connsiteX54" fmla="*/ 412426 w 4527226"/>
              <a:gd name="connsiteY54" fmla="*/ 834828 h 6046908"/>
              <a:gd name="connsiteX55" fmla="*/ 328606 w 4527226"/>
              <a:gd name="connsiteY55" fmla="*/ 789108 h 6046908"/>
              <a:gd name="connsiteX56" fmla="*/ 260026 w 4527226"/>
              <a:gd name="connsiteY56" fmla="*/ 773868 h 6046908"/>
              <a:gd name="connsiteX57" fmla="*/ 214306 w 4527226"/>
              <a:gd name="connsiteY57" fmla="*/ 751008 h 6046908"/>
              <a:gd name="connsiteX58" fmla="*/ 260026 w 4527226"/>
              <a:gd name="connsiteY58" fmla="*/ 674808 h 6046908"/>
              <a:gd name="connsiteX59" fmla="*/ 374326 w 4527226"/>
              <a:gd name="connsiteY59" fmla="*/ 606228 h 6046908"/>
              <a:gd name="connsiteX60" fmla="*/ 557206 w 4527226"/>
              <a:gd name="connsiteY60" fmla="*/ 507168 h 6046908"/>
              <a:gd name="connsiteX61" fmla="*/ 656266 w 4527226"/>
              <a:gd name="connsiteY61" fmla="*/ 423348 h 6046908"/>
              <a:gd name="connsiteX62" fmla="*/ 892486 w 4527226"/>
              <a:gd name="connsiteY62" fmla="*/ 232848 h 6046908"/>
              <a:gd name="connsiteX63" fmla="*/ 1174426 w 4527226"/>
              <a:gd name="connsiteY63" fmla="*/ 80448 h 6046908"/>
              <a:gd name="connsiteX64" fmla="*/ 1593526 w 4527226"/>
              <a:gd name="connsiteY64" fmla="*/ 11868 h 6046908"/>
              <a:gd name="connsiteX65" fmla="*/ 1944046 w 4527226"/>
              <a:gd name="connsiteY65" fmla="*/ 4248 h 6046908"/>
              <a:gd name="connsiteX66" fmla="*/ 2172646 w 4527226"/>
              <a:gd name="connsiteY66" fmla="*/ 4248 h 6046908"/>
              <a:gd name="connsiteX67" fmla="*/ 2393626 w 4527226"/>
              <a:gd name="connsiteY67" fmla="*/ 57588 h 6046908"/>
              <a:gd name="connsiteX68" fmla="*/ 2667946 w 4527226"/>
              <a:gd name="connsiteY68" fmla="*/ 133788 h 6046908"/>
              <a:gd name="connsiteX69" fmla="*/ 2820346 w 4527226"/>
              <a:gd name="connsiteY69" fmla="*/ 202368 h 6046908"/>
              <a:gd name="connsiteX70" fmla="*/ 3102286 w 4527226"/>
              <a:gd name="connsiteY70" fmla="*/ 400488 h 6046908"/>
              <a:gd name="connsiteX71" fmla="*/ 3285166 w 4527226"/>
              <a:gd name="connsiteY71" fmla="*/ 651948 h 6046908"/>
              <a:gd name="connsiteX72" fmla="*/ 3407086 w 4527226"/>
              <a:gd name="connsiteY72" fmla="*/ 918648 h 6046908"/>
              <a:gd name="connsiteX73" fmla="*/ 3475666 w 4527226"/>
              <a:gd name="connsiteY73" fmla="*/ 1238688 h 6046908"/>
              <a:gd name="connsiteX74" fmla="*/ 3506146 w 4527226"/>
              <a:gd name="connsiteY74" fmla="*/ 1543488 h 6046908"/>
              <a:gd name="connsiteX75" fmla="*/ 3506146 w 4527226"/>
              <a:gd name="connsiteY75" fmla="*/ 1962588 h 6046908"/>
              <a:gd name="connsiteX76" fmla="*/ 3338506 w 4527226"/>
              <a:gd name="connsiteY76" fmla="*/ 2305488 h 6046908"/>
              <a:gd name="connsiteX77" fmla="*/ 3254686 w 4527226"/>
              <a:gd name="connsiteY77" fmla="*/ 2473128 h 6046908"/>
              <a:gd name="connsiteX78" fmla="*/ 3132766 w 4527226"/>
              <a:gd name="connsiteY78" fmla="*/ 2663628 h 6046908"/>
              <a:gd name="connsiteX79" fmla="*/ 3071806 w 4527226"/>
              <a:gd name="connsiteY79" fmla="*/ 2838888 h 6046908"/>
              <a:gd name="connsiteX80" fmla="*/ 3064186 w 4527226"/>
              <a:gd name="connsiteY80" fmla="*/ 2915088 h 6046908"/>
              <a:gd name="connsiteX81" fmla="*/ 3018466 w 4527226"/>
              <a:gd name="connsiteY81" fmla="*/ 3014148 h 6046908"/>
              <a:gd name="connsiteX82" fmla="*/ 2980366 w 4527226"/>
              <a:gd name="connsiteY82" fmla="*/ 3082728 h 6046908"/>
              <a:gd name="connsiteX83" fmla="*/ 2957506 w 4527226"/>
              <a:gd name="connsiteY83" fmla="*/ 3120828 h 6046908"/>
              <a:gd name="connsiteX84" fmla="*/ 2957506 w 4527226"/>
              <a:gd name="connsiteY84" fmla="*/ 3555168 h 6046908"/>
              <a:gd name="connsiteX85" fmla="*/ 3010846 w 4527226"/>
              <a:gd name="connsiteY85" fmla="*/ 3539928 h 6046908"/>
              <a:gd name="connsiteX86" fmla="*/ 3109906 w 4527226"/>
              <a:gd name="connsiteY86" fmla="*/ 3570408 h 6046908"/>
              <a:gd name="connsiteX87" fmla="*/ 3140386 w 4527226"/>
              <a:gd name="connsiteY87" fmla="*/ 3631368 h 6046908"/>
              <a:gd name="connsiteX88" fmla="*/ 3117526 w 4527226"/>
              <a:gd name="connsiteY88" fmla="*/ 3738048 h 6046908"/>
              <a:gd name="connsiteX89" fmla="*/ 3125146 w 4527226"/>
              <a:gd name="connsiteY89" fmla="*/ 4103808 h 6046908"/>
              <a:gd name="connsiteX90" fmla="*/ 3163246 w 4527226"/>
              <a:gd name="connsiteY90" fmla="*/ 4157148 h 6046908"/>
              <a:gd name="connsiteX91" fmla="*/ 3201346 w 4527226"/>
              <a:gd name="connsiteY91" fmla="*/ 4164768 h 6046908"/>
              <a:gd name="connsiteX92" fmla="*/ 3231826 w 4527226"/>
              <a:gd name="connsiteY92" fmla="*/ 4172388 h 6046908"/>
              <a:gd name="connsiteX93" fmla="*/ 3285166 w 4527226"/>
              <a:gd name="connsiteY93" fmla="*/ 4294308 h 6046908"/>
              <a:gd name="connsiteX94" fmla="*/ 3300406 w 4527226"/>
              <a:gd name="connsiteY94" fmla="*/ 4347648 h 6046908"/>
              <a:gd name="connsiteX95" fmla="*/ 3330886 w 4527226"/>
              <a:gd name="connsiteY95" fmla="*/ 4408608 h 6046908"/>
              <a:gd name="connsiteX96" fmla="*/ 3551866 w 4527226"/>
              <a:gd name="connsiteY96" fmla="*/ 4644828 h 6046908"/>
              <a:gd name="connsiteX97" fmla="*/ 3887146 w 4527226"/>
              <a:gd name="connsiteY97" fmla="*/ 5025828 h 6046908"/>
              <a:gd name="connsiteX98" fmla="*/ 4100506 w 4527226"/>
              <a:gd name="connsiteY98" fmla="*/ 5300148 h 6046908"/>
              <a:gd name="connsiteX99" fmla="*/ 4367206 w 4527226"/>
              <a:gd name="connsiteY99" fmla="*/ 5726868 h 6046908"/>
              <a:gd name="connsiteX100" fmla="*/ 4527226 w 4527226"/>
              <a:gd name="connsiteY100" fmla="*/ 6046908 h 6046908"/>
              <a:gd name="connsiteX0" fmla="*/ 541966 w 4527226"/>
              <a:gd name="connsiteY0" fmla="*/ 5521128 h 6046908"/>
              <a:gd name="connsiteX1" fmla="*/ 564826 w 4527226"/>
              <a:gd name="connsiteY1" fmla="*/ 5353488 h 6046908"/>
              <a:gd name="connsiteX2" fmla="*/ 602926 w 4527226"/>
              <a:gd name="connsiteY2" fmla="*/ 5223948 h 6046908"/>
              <a:gd name="connsiteX3" fmla="*/ 625786 w 4527226"/>
              <a:gd name="connsiteY3" fmla="*/ 5178228 h 6046908"/>
              <a:gd name="connsiteX4" fmla="*/ 701986 w 4527226"/>
              <a:gd name="connsiteY4" fmla="*/ 5071548 h 6046908"/>
              <a:gd name="connsiteX5" fmla="*/ 717226 w 4527226"/>
              <a:gd name="connsiteY5" fmla="*/ 5063928 h 6046908"/>
              <a:gd name="connsiteX6" fmla="*/ 709606 w 4527226"/>
              <a:gd name="connsiteY6" fmla="*/ 5025828 h 6046908"/>
              <a:gd name="connsiteX7" fmla="*/ 701986 w 4527226"/>
              <a:gd name="connsiteY7" fmla="*/ 5002968 h 6046908"/>
              <a:gd name="connsiteX8" fmla="*/ 968686 w 4527226"/>
              <a:gd name="connsiteY8" fmla="*/ 4682928 h 6046908"/>
              <a:gd name="connsiteX9" fmla="*/ 961066 w 4527226"/>
              <a:gd name="connsiteY9" fmla="*/ 4644828 h 6046908"/>
              <a:gd name="connsiteX10" fmla="*/ 1342066 w 4527226"/>
              <a:gd name="connsiteY10" fmla="*/ 4172388 h 6046908"/>
              <a:gd name="connsiteX11" fmla="*/ 1258246 w 4527226"/>
              <a:gd name="connsiteY11" fmla="*/ 4012368 h 6046908"/>
              <a:gd name="connsiteX12" fmla="*/ 1204906 w 4527226"/>
              <a:gd name="connsiteY12" fmla="*/ 3928548 h 6046908"/>
              <a:gd name="connsiteX13" fmla="*/ 1174426 w 4527226"/>
              <a:gd name="connsiteY13" fmla="*/ 3768528 h 6046908"/>
              <a:gd name="connsiteX14" fmla="*/ 1151566 w 4527226"/>
              <a:gd name="connsiteY14" fmla="*/ 3699948 h 6046908"/>
              <a:gd name="connsiteX15" fmla="*/ 1143946 w 4527226"/>
              <a:gd name="connsiteY15" fmla="*/ 3669468 h 6046908"/>
              <a:gd name="connsiteX16" fmla="*/ 1067746 w 4527226"/>
              <a:gd name="connsiteY16" fmla="*/ 3661848 h 6046908"/>
              <a:gd name="connsiteX17" fmla="*/ 938206 w 4527226"/>
              <a:gd name="connsiteY17" fmla="*/ 3669468 h 6046908"/>
              <a:gd name="connsiteX18" fmla="*/ 831526 w 4527226"/>
              <a:gd name="connsiteY18" fmla="*/ 3692328 h 6046908"/>
              <a:gd name="connsiteX19" fmla="*/ 610546 w 4527226"/>
              <a:gd name="connsiteY19" fmla="*/ 3738048 h 6046908"/>
              <a:gd name="connsiteX20" fmla="*/ 389566 w 4527226"/>
              <a:gd name="connsiteY20" fmla="*/ 3638988 h 6046908"/>
              <a:gd name="connsiteX21" fmla="*/ 381946 w 4527226"/>
              <a:gd name="connsiteY21" fmla="*/ 3326568 h 6046908"/>
              <a:gd name="connsiteX22" fmla="*/ 420046 w 4527226"/>
              <a:gd name="connsiteY22" fmla="*/ 3227508 h 6046908"/>
              <a:gd name="connsiteX23" fmla="*/ 389566 w 4527226"/>
              <a:gd name="connsiteY23" fmla="*/ 3166548 h 6046908"/>
              <a:gd name="connsiteX24" fmla="*/ 351466 w 4527226"/>
              <a:gd name="connsiteY24" fmla="*/ 3105588 h 6046908"/>
              <a:gd name="connsiteX25" fmla="*/ 397186 w 4527226"/>
              <a:gd name="connsiteY25" fmla="*/ 3021768 h 6046908"/>
              <a:gd name="connsiteX26" fmla="*/ 488626 w 4527226"/>
              <a:gd name="connsiteY26" fmla="*/ 2998908 h 6046908"/>
              <a:gd name="connsiteX27" fmla="*/ 471956 w 4527226"/>
              <a:gd name="connsiteY27" fmla="*/ 2942709 h 6046908"/>
              <a:gd name="connsiteX28" fmla="*/ 435286 w 4527226"/>
              <a:gd name="connsiteY28" fmla="*/ 2930328 h 6046908"/>
              <a:gd name="connsiteX29" fmla="*/ 389566 w 4527226"/>
              <a:gd name="connsiteY29" fmla="*/ 2930328 h 6046908"/>
              <a:gd name="connsiteX30" fmla="*/ 314000 w 4527226"/>
              <a:gd name="connsiteY30" fmla="*/ 2893495 h 6046908"/>
              <a:gd name="connsiteX31" fmla="*/ 320986 w 4527226"/>
              <a:gd name="connsiteY31" fmla="*/ 2846508 h 6046908"/>
              <a:gd name="connsiteX32" fmla="*/ 328606 w 4527226"/>
              <a:gd name="connsiteY32" fmla="*/ 2793168 h 6046908"/>
              <a:gd name="connsiteX33" fmla="*/ 313366 w 4527226"/>
              <a:gd name="connsiteY33" fmla="*/ 2732208 h 6046908"/>
              <a:gd name="connsiteX34" fmla="*/ 267646 w 4527226"/>
              <a:gd name="connsiteY34" fmla="*/ 2671248 h 6046908"/>
              <a:gd name="connsiteX35" fmla="*/ 176206 w 4527226"/>
              <a:gd name="connsiteY35" fmla="*/ 2656008 h 6046908"/>
              <a:gd name="connsiteX36" fmla="*/ 54286 w 4527226"/>
              <a:gd name="connsiteY36" fmla="*/ 2610288 h 6046908"/>
              <a:gd name="connsiteX37" fmla="*/ 7931 w 4527226"/>
              <a:gd name="connsiteY37" fmla="*/ 2563298 h 6046908"/>
              <a:gd name="connsiteX38" fmla="*/ 8566 w 4527226"/>
              <a:gd name="connsiteY38" fmla="*/ 2488368 h 6046908"/>
              <a:gd name="connsiteX39" fmla="*/ 92386 w 4527226"/>
              <a:gd name="connsiteY39" fmla="*/ 2335968 h 6046908"/>
              <a:gd name="connsiteX40" fmla="*/ 221926 w 4527226"/>
              <a:gd name="connsiteY40" fmla="*/ 2175948 h 6046908"/>
              <a:gd name="connsiteX41" fmla="*/ 282886 w 4527226"/>
              <a:gd name="connsiteY41" fmla="*/ 2084508 h 6046908"/>
              <a:gd name="connsiteX42" fmla="*/ 328606 w 4527226"/>
              <a:gd name="connsiteY42" fmla="*/ 1977828 h 6046908"/>
              <a:gd name="connsiteX43" fmla="*/ 359086 w 4527226"/>
              <a:gd name="connsiteY43" fmla="*/ 1871148 h 6046908"/>
              <a:gd name="connsiteX44" fmla="*/ 374326 w 4527226"/>
              <a:gd name="connsiteY44" fmla="*/ 1810188 h 6046908"/>
              <a:gd name="connsiteX45" fmla="*/ 343846 w 4527226"/>
              <a:gd name="connsiteY45" fmla="*/ 1756848 h 6046908"/>
              <a:gd name="connsiteX46" fmla="*/ 328606 w 4527226"/>
              <a:gd name="connsiteY46" fmla="*/ 1680648 h 6046908"/>
              <a:gd name="connsiteX47" fmla="*/ 412426 w 4527226"/>
              <a:gd name="connsiteY47" fmla="*/ 1474908 h 6046908"/>
              <a:gd name="connsiteX48" fmla="*/ 442906 w 4527226"/>
              <a:gd name="connsiteY48" fmla="*/ 1307268 h 6046908"/>
              <a:gd name="connsiteX49" fmla="*/ 465766 w 4527226"/>
              <a:gd name="connsiteY49" fmla="*/ 1192968 h 6046908"/>
              <a:gd name="connsiteX50" fmla="*/ 503866 w 4527226"/>
              <a:gd name="connsiteY50" fmla="*/ 1055808 h 6046908"/>
              <a:gd name="connsiteX51" fmla="*/ 557206 w 4527226"/>
              <a:gd name="connsiteY51" fmla="*/ 888168 h 6046908"/>
              <a:gd name="connsiteX52" fmla="*/ 503866 w 4527226"/>
              <a:gd name="connsiteY52" fmla="*/ 888168 h 6046908"/>
              <a:gd name="connsiteX53" fmla="*/ 412426 w 4527226"/>
              <a:gd name="connsiteY53" fmla="*/ 834828 h 6046908"/>
              <a:gd name="connsiteX54" fmla="*/ 328606 w 4527226"/>
              <a:gd name="connsiteY54" fmla="*/ 789108 h 6046908"/>
              <a:gd name="connsiteX55" fmla="*/ 260026 w 4527226"/>
              <a:gd name="connsiteY55" fmla="*/ 773868 h 6046908"/>
              <a:gd name="connsiteX56" fmla="*/ 214306 w 4527226"/>
              <a:gd name="connsiteY56" fmla="*/ 751008 h 6046908"/>
              <a:gd name="connsiteX57" fmla="*/ 260026 w 4527226"/>
              <a:gd name="connsiteY57" fmla="*/ 674808 h 6046908"/>
              <a:gd name="connsiteX58" fmla="*/ 374326 w 4527226"/>
              <a:gd name="connsiteY58" fmla="*/ 606228 h 6046908"/>
              <a:gd name="connsiteX59" fmla="*/ 557206 w 4527226"/>
              <a:gd name="connsiteY59" fmla="*/ 507168 h 6046908"/>
              <a:gd name="connsiteX60" fmla="*/ 656266 w 4527226"/>
              <a:gd name="connsiteY60" fmla="*/ 423348 h 6046908"/>
              <a:gd name="connsiteX61" fmla="*/ 892486 w 4527226"/>
              <a:gd name="connsiteY61" fmla="*/ 232848 h 6046908"/>
              <a:gd name="connsiteX62" fmla="*/ 1174426 w 4527226"/>
              <a:gd name="connsiteY62" fmla="*/ 80448 h 6046908"/>
              <a:gd name="connsiteX63" fmla="*/ 1593526 w 4527226"/>
              <a:gd name="connsiteY63" fmla="*/ 11868 h 6046908"/>
              <a:gd name="connsiteX64" fmla="*/ 1944046 w 4527226"/>
              <a:gd name="connsiteY64" fmla="*/ 4248 h 6046908"/>
              <a:gd name="connsiteX65" fmla="*/ 2172646 w 4527226"/>
              <a:gd name="connsiteY65" fmla="*/ 4248 h 6046908"/>
              <a:gd name="connsiteX66" fmla="*/ 2393626 w 4527226"/>
              <a:gd name="connsiteY66" fmla="*/ 57588 h 6046908"/>
              <a:gd name="connsiteX67" fmla="*/ 2667946 w 4527226"/>
              <a:gd name="connsiteY67" fmla="*/ 133788 h 6046908"/>
              <a:gd name="connsiteX68" fmla="*/ 2820346 w 4527226"/>
              <a:gd name="connsiteY68" fmla="*/ 202368 h 6046908"/>
              <a:gd name="connsiteX69" fmla="*/ 3102286 w 4527226"/>
              <a:gd name="connsiteY69" fmla="*/ 400488 h 6046908"/>
              <a:gd name="connsiteX70" fmla="*/ 3285166 w 4527226"/>
              <a:gd name="connsiteY70" fmla="*/ 651948 h 6046908"/>
              <a:gd name="connsiteX71" fmla="*/ 3407086 w 4527226"/>
              <a:gd name="connsiteY71" fmla="*/ 918648 h 6046908"/>
              <a:gd name="connsiteX72" fmla="*/ 3475666 w 4527226"/>
              <a:gd name="connsiteY72" fmla="*/ 1238688 h 6046908"/>
              <a:gd name="connsiteX73" fmla="*/ 3506146 w 4527226"/>
              <a:gd name="connsiteY73" fmla="*/ 1543488 h 6046908"/>
              <a:gd name="connsiteX74" fmla="*/ 3506146 w 4527226"/>
              <a:gd name="connsiteY74" fmla="*/ 1962588 h 6046908"/>
              <a:gd name="connsiteX75" fmla="*/ 3338506 w 4527226"/>
              <a:gd name="connsiteY75" fmla="*/ 2305488 h 6046908"/>
              <a:gd name="connsiteX76" fmla="*/ 3254686 w 4527226"/>
              <a:gd name="connsiteY76" fmla="*/ 2473128 h 6046908"/>
              <a:gd name="connsiteX77" fmla="*/ 3132766 w 4527226"/>
              <a:gd name="connsiteY77" fmla="*/ 2663628 h 6046908"/>
              <a:gd name="connsiteX78" fmla="*/ 3071806 w 4527226"/>
              <a:gd name="connsiteY78" fmla="*/ 2838888 h 6046908"/>
              <a:gd name="connsiteX79" fmla="*/ 3064186 w 4527226"/>
              <a:gd name="connsiteY79" fmla="*/ 2915088 h 6046908"/>
              <a:gd name="connsiteX80" fmla="*/ 3018466 w 4527226"/>
              <a:gd name="connsiteY80" fmla="*/ 3014148 h 6046908"/>
              <a:gd name="connsiteX81" fmla="*/ 2980366 w 4527226"/>
              <a:gd name="connsiteY81" fmla="*/ 3082728 h 6046908"/>
              <a:gd name="connsiteX82" fmla="*/ 2957506 w 4527226"/>
              <a:gd name="connsiteY82" fmla="*/ 3120828 h 6046908"/>
              <a:gd name="connsiteX83" fmla="*/ 2957506 w 4527226"/>
              <a:gd name="connsiteY83" fmla="*/ 3555168 h 6046908"/>
              <a:gd name="connsiteX84" fmla="*/ 3010846 w 4527226"/>
              <a:gd name="connsiteY84" fmla="*/ 3539928 h 6046908"/>
              <a:gd name="connsiteX85" fmla="*/ 3109906 w 4527226"/>
              <a:gd name="connsiteY85" fmla="*/ 3570408 h 6046908"/>
              <a:gd name="connsiteX86" fmla="*/ 3140386 w 4527226"/>
              <a:gd name="connsiteY86" fmla="*/ 3631368 h 6046908"/>
              <a:gd name="connsiteX87" fmla="*/ 3117526 w 4527226"/>
              <a:gd name="connsiteY87" fmla="*/ 3738048 h 6046908"/>
              <a:gd name="connsiteX88" fmla="*/ 3125146 w 4527226"/>
              <a:gd name="connsiteY88" fmla="*/ 4103808 h 6046908"/>
              <a:gd name="connsiteX89" fmla="*/ 3163246 w 4527226"/>
              <a:gd name="connsiteY89" fmla="*/ 4157148 h 6046908"/>
              <a:gd name="connsiteX90" fmla="*/ 3201346 w 4527226"/>
              <a:gd name="connsiteY90" fmla="*/ 4164768 h 6046908"/>
              <a:gd name="connsiteX91" fmla="*/ 3231826 w 4527226"/>
              <a:gd name="connsiteY91" fmla="*/ 4172388 h 6046908"/>
              <a:gd name="connsiteX92" fmla="*/ 3285166 w 4527226"/>
              <a:gd name="connsiteY92" fmla="*/ 4294308 h 6046908"/>
              <a:gd name="connsiteX93" fmla="*/ 3300406 w 4527226"/>
              <a:gd name="connsiteY93" fmla="*/ 4347648 h 6046908"/>
              <a:gd name="connsiteX94" fmla="*/ 3330886 w 4527226"/>
              <a:gd name="connsiteY94" fmla="*/ 4408608 h 6046908"/>
              <a:gd name="connsiteX95" fmla="*/ 3551866 w 4527226"/>
              <a:gd name="connsiteY95" fmla="*/ 4644828 h 6046908"/>
              <a:gd name="connsiteX96" fmla="*/ 3887146 w 4527226"/>
              <a:gd name="connsiteY96" fmla="*/ 5025828 h 6046908"/>
              <a:gd name="connsiteX97" fmla="*/ 4100506 w 4527226"/>
              <a:gd name="connsiteY97" fmla="*/ 5300148 h 6046908"/>
              <a:gd name="connsiteX98" fmla="*/ 4367206 w 4527226"/>
              <a:gd name="connsiteY98" fmla="*/ 5726868 h 6046908"/>
              <a:gd name="connsiteX99" fmla="*/ 4527226 w 4527226"/>
              <a:gd name="connsiteY99" fmla="*/ 6046908 h 6046908"/>
              <a:gd name="connsiteX0" fmla="*/ 564826 w 4527226"/>
              <a:gd name="connsiteY0" fmla="*/ 5353488 h 6046908"/>
              <a:gd name="connsiteX1" fmla="*/ 602926 w 4527226"/>
              <a:gd name="connsiteY1" fmla="*/ 5223948 h 6046908"/>
              <a:gd name="connsiteX2" fmla="*/ 625786 w 4527226"/>
              <a:gd name="connsiteY2" fmla="*/ 5178228 h 6046908"/>
              <a:gd name="connsiteX3" fmla="*/ 701986 w 4527226"/>
              <a:gd name="connsiteY3" fmla="*/ 5071548 h 6046908"/>
              <a:gd name="connsiteX4" fmla="*/ 717226 w 4527226"/>
              <a:gd name="connsiteY4" fmla="*/ 5063928 h 6046908"/>
              <a:gd name="connsiteX5" fmla="*/ 709606 w 4527226"/>
              <a:gd name="connsiteY5" fmla="*/ 5025828 h 6046908"/>
              <a:gd name="connsiteX6" fmla="*/ 701986 w 4527226"/>
              <a:gd name="connsiteY6" fmla="*/ 5002968 h 6046908"/>
              <a:gd name="connsiteX7" fmla="*/ 968686 w 4527226"/>
              <a:gd name="connsiteY7" fmla="*/ 4682928 h 6046908"/>
              <a:gd name="connsiteX8" fmla="*/ 961066 w 4527226"/>
              <a:gd name="connsiteY8" fmla="*/ 4644828 h 6046908"/>
              <a:gd name="connsiteX9" fmla="*/ 1342066 w 4527226"/>
              <a:gd name="connsiteY9" fmla="*/ 4172388 h 6046908"/>
              <a:gd name="connsiteX10" fmla="*/ 1258246 w 4527226"/>
              <a:gd name="connsiteY10" fmla="*/ 4012368 h 6046908"/>
              <a:gd name="connsiteX11" fmla="*/ 1204906 w 4527226"/>
              <a:gd name="connsiteY11" fmla="*/ 3928548 h 6046908"/>
              <a:gd name="connsiteX12" fmla="*/ 1174426 w 4527226"/>
              <a:gd name="connsiteY12" fmla="*/ 3768528 h 6046908"/>
              <a:gd name="connsiteX13" fmla="*/ 1151566 w 4527226"/>
              <a:gd name="connsiteY13" fmla="*/ 3699948 h 6046908"/>
              <a:gd name="connsiteX14" fmla="*/ 1143946 w 4527226"/>
              <a:gd name="connsiteY14" fmla="*/ 3669468 h 6046908"/>
              <a:gd name="connsiteX15" fmla="*/ 1067746 w 4527226"/>
              <a:gd name="connsiteY15" fmla="*/ 3661848 h 6046908"/>
              <a:gd name="connsiteX16" fmla="*/ 938206 w 4527226"/>
              <a:gd name="connsiteY16" fmla="*/ 3669468 h 6046908"/>
              <a:gd name="connsiteX17" fmla="*/ 831526 w 4527226"/>
              <a:gd name="connsiteY17" fmla="*/ 3692328 h 6046908"/>
              <a:gd name="connsiteX18" fmla="*/ 610546 w 4527226"/>
              <a:gd name="connsiteY18" fmla="*/ 3738048 h 6046908"/>
              <a:gd name="connsiteX19" fmla="*/ 389566 w 4527226"/>
              <a:gd name="connsiteY19" fmla="*/ 3638988 h 6046908"/>
              <a:gd name="connsiteX20" fmla="*/ 381946 w 4527226"/>
              <a:gd name="connsiteY20" fmla="*/ 3326568 h 6046908"/>
              <a:gd name="connsiteX21" fmla="*/ 420046 w 4527226"/>
              <a:gd name="connsiteY21" fmla="*/ 3227508 h 6046908"/>
              <a:gd name="connsiteX22" fmla="*/ 389566 w 4527226"/>
              <a:gd name="connsiteY22" fmla="*/ 3166548 h 6046908"/>
              <a:gd name="connsiteX23" fmla="*/ 351466 w 4527226"/>
              <a:gd name="connsiteY23" fmla="*/ 3105588 h 6046908"/>
              <a:gd name="connsiteX24" fmla="*/ 397186 w 4527226"/>
              <a:gd name="connsiteY24" fmla="*/ 3021768 h 6046908"/>
              <a:gd name="connsiteX25" fmla="*/ 488626 w 4527226"/>
              <a:gd name="connsiteY25" fmla="*/ 2998908 h 6046908"/>
              <a:gd name="connsiteX26" fmla="*/ 471956 w 4527226"/>
              <a:gd name="connsiteY26" fmla="*/ 2942709 h 6046908"/>
              <a:gd name="connsiteX27" fmla="*/ 435286 w 4527226"/>
              <a:gd name="connsiteY27" fmla="*/ 2930328 h 6046908"/>
              <a:gd name="connsiteX28" fmla="*/ 389566 w 4527226"/>
              <a:gd name="connsiteY28" fmla="*/ 2930328 h 6046908"/>
              <a:gd name="connsiteX29" fmla="*/ 314000 w 4527226"/>
              <a:gd name="connsiteY29" fmla="*/ 2893495 h 6046908"/>
              <a:gd name="connsiteX30" fmla="*/ 320986 w 4527226"/>
              <a:gd name="connsiteY30" fmla="*/ 2846508 h 6046908"/>
              <a:gd name="connsiteX31" fmla="*/ 328606 w 4527226"/>
              <a:gd name="connsiteY31" fmla="*/ 2793168 h 6046908"/>
              <a:gd name="connsiteX32" fmla="*/ 313366 w 4527226"/>
              <a:gd name="connsiteY32" fmla="*/ 2732208 h 6046908"/>
              <a:gd name="connsiteX33" fmla="*/ 267646 w 4527226"/>
              <a:gd name="connsiteY33" fmla="*/ 2671248 h 6046908"/>
              <a:gd name="connsiteX34" fmla="*/ 176206 w 4527226"/>
              <a:gd name="connsiteY34" fmla="*/ 2656008 h 6046908"/>
              <a:gd name="connsiteX35" fmla="*/ 54286 w 4527226"/>
              <a:gd name="connsiteY35" fmla="*/ 2610288 h 6046908"/>
              <a:gd name="connsiteX36" fmla="*/ 7931 w 4527226"/>
              <a:gd name="connsiteY36" fmla="*/ 2563298 h 6046908"/>
              <a:gd name="connsiteX37" fmla="*/ 8566 w 4527226"/>
              <a:gd name="connsiteY37" fmla="*/ 2488368 h 6046908"/>
              <a:gd name="connsiteX38" fmla="*/ 92386 w 4527226"/>
              <a:gd name="connsiteY38" fmla="*/ 2335968 h 6046908"/>
              <a:gd name="connsiteX39" fmla="*/ 221926 w 4527226"/>
              <a:gd name="connsiteY39" fmla="*/ 2175948 h 6046908"/>
              <a:gd name="connsiteX40" fmla="*/ 282886 w 4527226"/>
              <a:gd name="connsiteY40" fmla="*/ 2084508 h 6046908"/>
              <a:gd name="connsiteX41" fmla="*/ 328606 w 4527226"/>
              <a:gd name="connsiteY41" fmla="*/ 1977828 h 6046908"/>
              <a:gd name="connsiteX42" fmla="*/ 359086 w 4527226"/>
              <a:gd name="connsiteY42" fmla="*/ 1871148 h 6046908"/>
              <a:gd name="connsiteX43" fmla="*/ 374326 w 4527226"/>
              <a:gd name="connsiteY43" fmla="*/ 1810188 h 6046908"/>
              <a:gd name="connsiteX44" fmla="*/ 343846 w 4527226"/>
              <a:gd name="connsiteY44" fmla="*/ 1756848 h 6046908"/>
              <a:gd name="connsiteX45" fmla="*/ 328606 w 4527226"/>
              <a:gd name="connsiteY45" fmla="*/ 1680648 h 6046908"/>
              <a:gd name="connsiteX46" fmla="*/ 412426 w 4527226"/>
              <a:gd name="connsiteY46" fmla="*/ 1474908 h 6046908"/>
              <a:gd name="connsiteX47" fmla="*/ 442906 w 4527226"/>
              <a:gd name="connsiteY47" fmla="*/ 1307268 h 6046908"/>
              <a:gd name="connsiteX48" fmla="*/ 465766 w 4527226"/>
              <a:gd name="connsiteY48" fmla="*/ 1192968 h 6046908"/>
              <a:gd name="connsiteX49" fmla="*/ 503866 w 4527226"/>
              <a:gd name="connsiteY49" fmla="*/ 1055808 h 6046908"/>
              <a:gd name="connsiteX50" fmla="*/ 557206 w 4527226"/>
              <a:gd name="connsiteY50" fmla="*/ 888168 h 6046908"/>
              <a:gd name="connsiteX51" fmla="*/ 503866 w 4527226"/>
              <a:gd name="connsiteY51" fmla="*/ 888168 h 6046908"/>
              <a:gd name="connsiteX52" fmla="*/ 412426 w 4527226"/>
              <a:gd name="connsiteY52" fmla="*/ 834828 h 6046908"/>
              <a:gd name="connsiteX53" fmla="*/ 328606 w 4527226"/>
              <a:gd name="connsiteY53" fmla="*/ 789108 h 6046908"/>
              <a:gd name="connsiteX54" fmla="*/ 260026 w 4527226"/>
              <a:gd name="connsiteY54" fmla="*/ 773868 h 6046908"/>
              <a:gd name="connsiteX55" fmla="*/ 214306 w 4527226"/>
              <a:gd name="connsiteY55" fmla="*/ 751008 h 6046908"/>
              <a:gd name="connsiteX56" fmla="*/ 260026 w 4527226"/>
              <a:gd name="connsiteY56" fmla="*/ 674808 h 6046908"/>
              <a:gd name="connsiteX57" fmla="*/ 374326 w 4527226"/>
              <a:gd name="connsiteY57" fmla="*/ 606228 h 6046908"/>
              <a:gd name="connsiteX58" fmla="*/ 557206 w 4527226"/>
              <a:gd name="connsiteY58" fmla="*/ 507168 h 6046908"/>
              <a:gd name="connsiteX59" fmla="*/ 656266 w 4527226"/>
              <a:gd name="connsiteY59" fmla="*/ 423348 h 6046908"/>
              <a:gd name="connsiteX60" fmla="*/ 892486 w 4527226"/>
              <a:gd name="connsiteY60" fmla="*/ 232848 h 6046908"/>
              <a:gd name="connsiteX61" fmla="*/ 1174426 w 4527226"/>
              <a:gd name="connsiteY61" fmla="*/ 80448 h 6046908"/>
              <a:gd name="connsiteX62" fmla="*/ 1593526 w 4527226"/>
              <a:gd name="connsiteY62" fmla="*/ 11868 h 6046908"/>
              <a:gd name="connsiteX63" fmla="*/ 1944046 w 4527226"/>
              <a:gd name="connsiteY63" fmla="*/ 4248 h 6046908"/>
              <a:gd name="connsiteX64" fmla="*/ 2172646 w 4527226"/>
              <a:gd name="connsiteY64" fmla="*/ 4248 h 6046908"/>
              <a:gd name="connsiteX65" fmla="*/ 2393626 w 4527226"/>
              <a:gd name="connsiteY65" fmla="*/ 57588 h 6046908"/>
              <a:gd name="connsiteX66" fmla="*/ 2667946 w 4527226"/>
              <a:gd name="connsiteY66" fmla="*/ 133788 h 6046908"/>
              <a:gd name="connsiteX67" fmla="*/ 2820346 w 4527226"/>
              <a:gd name="connsiteY67" fmla="*/ 202368 h 6046908"/>
              <a:gd name="connsiteX68" fmla="*/ 3102286 w 4527226"/>
              <a:gd name="connsiteY68" fmla="*/ 400488 h 6046908"/>
              <a:gd name="connsiteX69" fmla="*/ 3285166 w 4527226"/>
              <a:gd name="connsiteY69" fmla="*/ 651948 h 6046908"/>
              <a:gd name="connsiteX70" fmla="*/ 3407086 w 4527226"/>
              <a:gd name="connsiteY70" fmla="*/ 918648 h 6046908"/>
              <a:gd name="connsiteX71" fmla="*/ 3475666 w 4527226"/>
              <a:gd name="connsiteY71" fmla="*/ 1238688 h 6046908"/>
              <a:gd name="connsiteX72" fmla="*/ 3506146 w 4527226"/>
              <a:gd name="connsiteY72" fmla="*/ 1543488 h 6046908"/>
              <a:gd name="connsiteX73" fmla="*/ 3506146 w 4527226"/>
              <a:gd name="connsiteY73" fmla="*/ 1962588 h 6046908"/>
              <a:gd name="connsiteX74" fmla="*/ 3338506 w 4527226"/>
              <a:gd name="connsiteY74" fmla="*/ 2305488 h 6046908"/>
              <a:gd name="connsiteX75" fmla="*/ 3254686 w 4527226"/>
              <a:gd name="connsiteY75" fmla="*/ 2473128 h 6046908"/>
              <a:gd name="connsiteX76" fmla="*/ 3132766 w 4527226"/>
              <a:gd name="connsiteY76" fmla="*/ 2663628 h 6046908"/>
              <a:gd name="connsiteX77" fmla="*/ 3071806 w 4527226"/>
              <a:gd name="connsiteY77" fmla="*/ 2838888 h 6046908"/>
              <a:gd name="connsiteX78" fmla="*/ 3064186 w 4527226"/>
              <a:gd name="connsiteY78" fmla="*/ 2915088 h 6046908"/>
              <a:gd name="connsiteX79" fmla="*/ 3018466 w 4527226"/>
              <a:gd name="connsiteY79" fmla="*/ 3014148 h 6046908"/>
              <a:gd name="connsiteX80" fmla="*/ 2980366 w 4527226"/>
              <a:gd name="connsiteY80" fmla="*/ 3082728 h 6046908"/>
              <a:gd name="connsiteX81" fmla="*/ 2957506 w 4527226"/>
              <a:gd name="connsiteY81" fmla="*/ 3120828 h 6046908"/>
              <a:gd name="connsiteX82" fmla="*/ 2957506 w 4527226"/>
              <a:gd name="connsiteY82" fmla="*/ 3555168 h 6046908"/>
              <a:gd name="connsiteX83" fmla="*/ 3010846 w 4527226"/>
              <a:gd name="connsiteY83" fmla="*/ 3539928 h 6046908"/>
              <a:gd name="connsiteX84" fmla="*/ 3109906 w 4527226"/>
              <a:gd name="connsiteY84" fmla="*/ 3570408 h 6046908"/>
              <a:gd name="connsiteX85" fmla="*/ 3140386 w 4527226"/>
              <a:gd name="connsiteY85" fmla="*/ 3631368 h 6046908"/>
              <a:gd name="connsiteX86" fmla="*/ 3117526 w 4527226"/>
              <a:gd name="connsiteY86" fmla="*/ 3738048 h 6046908"/>
              <a:gd name="connsiteX87" fmla="*/ 3125146 w 4527226"/>
              <a:gd name="connsiteY87" fmla="*/ 4103808 h 6046908"/>
              <a:gd name="connsiteX88" fmla="*/ 3163246 w 4527226"/>
              <a:gd name="connsiteY88" fmla="*/ 4157148 h 6046908"/>
              <a:gd name="connsiteX89" fmla="*/ 3201346 w 4527226"/>
              <a:gd name="connsiteY89" fmla="*/ 4164768 h 6046908"/>
              <a:gd name="connsiteX90" fmla="*/ 3231826 w 4527226"/>
              <a:gd name="connsiteY90" fmla="*/ 4172388 h 6046908"/>
              <a:gd name="connsiteX91" fmla="*/ 3285166 w 4527226"/>
              <a:gd name="connsiteY91" fmla="*/ 4294308 h 6046908"/>
              <a:gd name="connsiteX92" fmla="*/ 3300406 w 4527226"/>
              <a:gd name="connsiteY92" fmla="*/ 4347648 h 6046908"/>
              <a:gd name="connsiteX93" fmla="*/ 3330886 w 4527226"/>
              <a:gd name="connsiteY93" fmla="*/ 4408608 h 6046908"/>
              <a:gd name="connsiteX94" fmla="*/ 3551866 w 4527226"/>
              <a:gd name="connsiteY94" fmla="*/ 4644828 h 6046908"/>
              <a:gd name="connsiteX95" fmla="*/ 3887146 w 4527226"/>
              <a:gd name="connsiteY95" fmla="*/ 5025828 h 6046908"/>
              <a:gd name="connsiteX96" fmla="*/ 4100506 w 4527226"/>
              <a:gd name="connsiteY96" fmla="*/ 5300148 h 6046908"/>
              <a:gd name="connsiteX97" fmla="*/ 4367206 w 4527226"/>
              <a:gd name="connsiteY97" fmla="*/ 5726868 h 6046908"/>
              <a:gd name="connsiteX98" fmla="*/ 4527226 w 4527226"/>
              <a:gd name="connsiteY98" fmla="*/ 6046908 h 6046908"/>
              <a:gd name="connsiteX0" fmla="*/ 602926 w 4527226"/>
              <a:gd name="connsiteY0" fmla="*/ 5223948 h 6046908"/>
              <a:gd name="connsiteX1" fmla="*/ 625786 w 4527226"/>
              <a:gd name="connsiteY1" fmla="*/ 5178228 h 6046908"/>
              <a:gd name="connsiteX2" fmla="*/ 701986 w 4527226"/>
              <a:gd name="connsiteY2" fmla="*/ 5071548 h 6046908"/>
              <a:gd name="connsiteX3" fmla="*/ 717226 w 4527226"/>
              <a:gd name="connsiteY3" fmla="*/ 5063928 h 6046908"/>
              <a:gd name="connsiteX4" fmla="*/ 709606 w 4527226"/>
              <a:gd name="connsiteY4" fmla="*/ 5025828 h 6046908"/>
              <a:gd name="connsiteX5" fmla="*/ 701986 w 4527226"/>
              <a:gd name="connsiteY5" fmla="*/ 5002968 h 6046908"/>
              <a:gd name="connsiteX6" fmla="*/ 968686 w 4527226"/>
              <a:gd name="connsiteY6" fmla="*/ 4682928 h 6046908"/>
              <a:gd name="connsiteX7" fmla="*/ 961066 w 4527226"/>
              <a:gd name="connsiteY7" fmla="*/ 4644828 h 6046908"/>
              <a:gd name="connsiteX8" fmla="*/ 1342066 w 4527226"/>
              <a:gd name="connsiteY8" fmla="*/ 4172388 h 6046908"/>
              <a:gd name="connsiteX9" fmla="*/ 1258246 w 4527226"/>
              <a:gd name="connsiteY9" fmla="*/ 4012368 h 6046908"/>
              <a:gd name="connsiteX10" fmla="*/ 1204906 w 4527226"/>
              <a:gd name="connsiteY10" fmla="*/ 3928548 h 6046908"/>
              <a:gd name="connsiteX11" fmla="*/ 1174426 w 4527226"/>
              <a:gd name="connsiteY11" fmla="*/ 3768528 h 6046908"/>
              <a:gd name="connsiteX12" fmla="*/ 1151566 w 4527226"/>
              <a:gd name="connsiteY12" fmla="*/ 3699948 h 6046908"/>
              <a:gd name="connsiteX13" fmla="*/ 1143946 w 4527226"/>
              <a:gd name="connsiteY13" fmla="*/ 3669468 h 6046908"/>
              <a:gd name="connsiteX14" fmla="*/ 1067746 w 4527226"/>
              <a:gd name="connsiteY14" fmla="*/ 3661848 h 6046908"/>
              <a:gd name="connsiteX15" fmla="*/ 938206 w 4527226"/>
              <a:gd name="connsiteY15" fmla="*/ 3669468 h 6046908"/>
              <a:gd name="connsiteX16" fmla="*/ 831526 w 4527226"/>
              <a:gd name="connsiteY16" fmla="*/ 3692328 h 6046908"/>
              <a:gd name="connsiteX17" fmla="*/ 610546 w 4527226"/>
              <a:gd name="connsiteY17" fmla="*/ 3738048 h 6046908"/>
              <a:gd name="connsiteX18" fmla="*/ 389566 w 4527226"/>
              <a:gd name="connsiteY18" fmla="*/ 3638988 h 6046908"/>
              <a:gd name="connsiteX19" fmla="*/ 381946 w 4527226"/>
              <a:gd name="connsiteY19" fmla="*/ 3326568 h 6046908"/>
              <a:gd name="connsiteX20" fmla="*/ 420046 w 4527226"/>
              <a:gd name="connsiteY20" fmla="*/ 3227508 h 6046908"/>
              <a:gd name="connsiteX21" fmla="*/ 389566 w 4527226"/>
              <a:gd name="connsiteY21" fmla="*/ 3166548 h 6046908"/>
              <a:gd name="connsiteX22" fmla="*/ 351466 w 4527226"/>
              <a:gd name="connsiteY22" fmla="*/ 3105588 h 6046908"/>
              <a:gd name="connsiteX23" fmla="*/ 397186 w 4527226"/>
              <a:gd name="connsiteY23" fmla="*/ 3021768 h 6046908"/>
              <a:gd name="connsiteX24" fmla="*/ 488626 w 4527226"/>
              <a:gd name="connsiteY24" fmla="*/ 2998908 h 6046908"/>
              <a:gd name="connsiteX25" fmla="*/ 471956 w 4527226"/>
              <a:gd name="connsiteY25" fmla="*/ 2942709 h 6046908"/>
              <a:gd name="connsiteX26" fmla="*/ 435286 w 4527226"/>
              <a:gd name="connsiteY26" fmla="*/ 2930328 h 6046908"/>
              <a:gd name="connsiteX27" fmla="*/ 389566 w 4527226"/>
              <a:gd name="connsiteY27" fmla="*/ 2930328 h 6046908"/>
              <a:gd name="connsiteX28" fmla="*/ 314000 w 4527226"/>
              <a:gd name="connsiteY28" fmla="*/ 2893495 h 6046908"/>
              <a:gd name="connsiteX29" fmla="*/ 320986 w 4527226"/>
              <a:gd name="connsiteY29" fmla="*/ 2846508 h 6046908"/>
              <a:gd name="connsiteX30" fmla="*/ 328606 w 4527226"/>
              <a:gd name="connsiteY30" fmla="*/ 2793168 h 6046908"/>
              <a:gd name="connsiteX31" fmla="*/ 313366 w 4527226"/>
              <a:gd name="connsiteY31" fmla="*/ 2732208 h 6046908"/>
              <a:gd name="connsiteX32" fmla="*/ 267646 w 4527226"/>
              <a:gd name="connsiteY32" fmla="*/ 2671248 h 6046908"/>
              <a:gd name="connsiteX33" fmla="*/ 176206 w 4527226"/>
              <a:gd name="connsiteY33" fmla="*/ 2656008 h 6046908"/>
              <a:gd name="connsiteX34" fmla="*/ 54286 w 4527226"/>
              <a:gd name="connsiteY34" fmla="*/ 2610288 h 6046908"/>
              <a:gd name="connsiteX35" fmla="*/ 7931 w 4527226"/>
              <a:gd name="connsiteY35" fmla="*/ 2563298 h 6046908"/>
              <a:gd name="connsiteX36" fmla="*/ 8566 w 4527226"/>
              <a:gd name="connsiteY36" fmla="*/ 2488368 h 6046908"/>
              <a:gd name="connsiteX37" fmla="*/ 92386 w 4527226"/>
              <a:gd name="connsiteY37" fmla="*/ 2335968 h 6046908"/>
              <a:gd name="connsiteX38" fmla="*/ 221926 w 4527226"/>
              <a:gd name="connsiteY38" fmla="*/ 2175948 h 6046908"/>
              <a:gd name="connsiteX39" fmla="*/ 282886 w 4527226"/>
              <a:gd name="connsiteY39" fmla="*/ 2084508 h 6046908"/>
              <a:gd name="connsiteX40" fmla="*/ 328606 w 4527226"/>
              <a:gd name="connsiteY40" fmla="*/ 1977828 h 6046908"/>
              <a:gd name="connsiteX41" fmla="*/ 359086 w 4527226"/>
              <a:gd name="connsiteY41" fmla="*/ 1871148 h 6046908"/>
              <a:gd name="connsiteX42" fmla="*/ 374326 w 4527226"/>
              <a:gd name="connsiteY42" fmla="*/ 1810188 h 6046908"/>
              <a:gd name="connsiteX43" fmla="*/ 343846 w 4527226"/>
              <a:gd name="connsiteY43" fmla="*/ 1756848 h 6046908"/>
              <a:gd name="connsiteX44" fmla="*/ 328606 w 4527226"/>
              <a:gd name="connsiteY44" fmla="*/ 1680648 h 6046908"/>
              <a:gd name="connsiteX45" fmla="*/ 412426 w 4527226"/>
              <a:gd name="connsiteY45" fmla="*/ 1474908 h 6046908"/>
              <a:gd name="connsiteX46" fmla="*/ 442906 w 4527226"/>
              <a:gd name="connsiteY46" fmla="*/ 1307268 h 6046908"/>
              <a:gd name="connsiteX47" fmla="*/ 465766 w 4527226"/>
              <a:gd name="connsiteY47" fmla="*/ 1192968 h 6046908"/>
              <a:gd name="connsiteX48" fmla="*/ 503866 w 4527226"/>
              <a:gd name="connsiteY48" fmla="*/ 1055808 h 6046908"/>
              <a:gd name="connsiteX49" fmla="*/ 557206 w 4527226"/>
              <a:gd name="connsiteY49" fmla="*/ 888168 h 6046908"/>
              <a:gd name="connsiteX50" fmla="*/ 503866 w 4527226"/>
              <a:gd name="connsiteY50" fmla="*/ 888168 h 6046908"/>
              <a:gd name="connsiteX51" fmla="*/ 412426 w 4527226"/>
              <a:gd name="connsiteY51" fmla="*/ 834828 h 6046908"/>
              <a:gd name="connsiteX52" fmla="*/ 328606 w 4527226"/>
              <a:gd name="connsiteY52" fmla="*/ 789108 h 6046908"/>
              <a:gd name="connsiteX53" fmla="*/ 260026 w 4527226"/>
              <a:gd name="connsiteY53" fmla="*/ 773868 h 6046908"/>
              <a:gd name="connsiteX54" fmla="*/ 214306 w 4527226"/>
              <a:gd name="connsiteY54" fmla="*/ 751008 h 6046908"/>
              <a:gd name="connsiteX55" fmla="*/ 260026 w 4527226"/>
              <a:gd name="connsiteY55" fmla="*/ 674808 h 6046908"/>
              <a:gd name="connsiteX56" fmla="*/ 374326 w 4527226"/>
              <a:gd name="connsiteY56" fmla="*/ 606228 h 6046908"/>
              <a:gd name="connsiteX57" fmla="*/ 557206 w 4527226"/>
              <a:gd name="connsiteY57" fmla="*/ 507168 h 6046908"/>
              <a:gd name="connsiteX58" fmla="*/ 656266 w 4527226"/>
              <a:gd name="connsiteY58" fmla="*/ 423348 h 6046908"/>
              <a:gd name="connsiteX59" fmla="*/ 892486 w 4527226"/>
              <a:gd name="connsiteY59" fmla="*/ 232848 h 6046908"/>
              <a:gd name="connsiteX60" fmla="*/ 1174426 w 4527226"/>
              <a:gd name="connsiteY60" fmla="*/ 80448 h 6046908"/>
              <a:gd name="connsiteX61" fmla="*/ 1593526 w 4527226"/>
              <a:gd name="connsiteY61" fmla="*/ 11868 h 6046908"/>
              <a:gd name="connsiteX62" fmla="*/ 1944046 w 4527226"/>
              <a:gd name="connsiteY62" fmla="*/ 4248 h 6046908"/>
              <a:gd name="connsiteX63" fmla="*/ 2172646 w 4527226"/>
              <a:gd name="connsiteY63" fmla="*/ 4248 h 6046908"/>
              <a:gd name="connsiteX64" fmla="*/ 2393626 w 4527226"/>
              <a:gd name="connsiteY64" fmla="*/ 57588 h 6046908"/>
              <a:gd name="connsiteX65" fmla="*/ 2667946 w 4527226"/>
              <a:gd name="connsiteY65" fmla="*/ 133788 h 6046908"/>
              <a:gd name="connsiteX66" fmla="*/ 2820346 w 4527226"/>
              <a:gd name="connsiteY66" fmla="*/ 202368 h 6046908"/>
              <a:gd name="connsiteX67" fmla="*/ 3102286 w 4527226"/>
              <a:gd name="connsiteY67" fmla="*/ 400488 h 6046908"/>
              <a:gd name="connsiteX68" fmla="*/ 3285166 w 4527226"/>
              <a:gd name="connsiteY68" fmla="*/ 651948 h 6046908"/>
              <a:gd name="connsiteX69" fmla="*/ 3407086 w 4527226"/>
              <a:gd name="connsiteY69" fmla="*/ 918648 h 6046908"/>
              <a:gd name="connsiteX70" fmla="*/ 3475666 w 4527226"/>
              <a:gd name="connsiteY70" fmla="*/ 1238688 h 6046908"/>
              <a:gd name="connsiteX71" fmla="*/ 3506146 w 4527226"/>
              <a:gd name="connsiteY71" fmla="*/ 1543488 h 6046908"/>
              <a:gd name="connsiteX72" fmla="*/ 3506146 w 4527226"/>
              <a:gd name="connsiteY72" fmla="*/ 1962588 h 6046908"/>
              <a:gd name="connsiteX73" fmla="*/ 3338506 w 4527226"/>
              <a:gd name="connsiteY73" fmla="*/ 2305488 h 6046908"/>
              <a:gd name="connsiteX74" fmla="*/ 3254686 w 4527226"/>
              <a:gd name="connsiteY74" fmla="*/ 2473128 h 6046908"/>
              <a:gd name="connsiteX75" fmla="*/ 3132766 w 4527226"/>
              <a:gd name="connsiteY75" fmla="*/ 2663628 h 6046908"/>
              <a:gd name="connsiteX76" fmla="*/ 3071806 w 4527226"/>
              <a:gd name="connsiteY76" fmla="*/ 2838888 h 6046908"/>
              <a:gd name="connsiteX77" fmla="*/ 3064186 w 4527226"/>
              <a:gd name="connsiteY77" fmla="*/ 2915088 h 6046908"/>
              <a:gd name="connsiteX78" fmla="*/ 3018466 w 4527226"/>
              <a:gd name="connsiteY78" fmla="*/ 3014148 h 6046908"/>
              <a:gd name="connsiteX79" fmla="*/ 2980366 w 4527226"/>
              <a:gd name="connsiteY79" fmla="*/ 3082728 h 6046908"/>
              <a:gd name="connsiteX80" fmla="*/ 2957506 w 4527226"/>
              <a:gd name="connsiteY80" fmla="*/ 3120828 h 6046908"/>
              <a:gd name="connsiteX81" fmla="*/ 2957506 w 4527226"/>
              <a:gd name="connsiteY81" fmla="*/ 3555168 h 6046908"/>
              <a:gd name="connsiteX82" fmla="*/ 3010846 w 4527226"/>
              <a:gd name="connsiteY82" fmla="*/ 3539928 h 6046908"/>
              <a:gd name="connsiteX83" fmla="*/ 3109906 w 4527226"/>
              <a:gd name="connsiteY83" fmla="*/ 3570408 h 6046908"/>
              <a:gd name="connsiteX84" fmla="*/ 3140386 w 4527226"/>
              <a:gd name="connsiteY84" fmla="*/ 3631368 h 6046908"/>
              <a:gd name="connsiteX85" fmla="*/ 3117526 w 4527226"/>
              <a:gd name="connsiteY85" fmla="*/ 3738048 h 6046908"/>
              <a:gd name="connsiteX86" fmla="*/ 3125146 w 4527226"/>
              <a:gd name="connsiteY86" fmla="*/ 4103808 h 6046908"/>
              <a:gd name="connsiteX87" fmla="*/ 3163246 w 4527226"/>
              <a:gd name="connsiteY87" fmla="*/ 4157148 h 6046908"/>
              <a:gd name="connsiteX88" fmla="*/ 3201346 w 4527226"/>
              <a:gd name="connsiteY88" fmla="*/ 4164768 h 6046908"/>
              <a:gd name="connsiteX89" fmla="*/ 3231826 w 4527226"/>
              <a:gd name="connsiteY89" fmla="*/ 4172388 h 6046908"/>
              <a:gd name="connsiteX90" fmla="*/ 3285166 w 4527226"/>
              <a:gd name="connsiteY90" fmla="*/ 4294308 h 6046908"/>
              <a:gd name="connsiteX91" fmla="*/ 3300406 w 4527226"/>
              <a:gd name="connsiteY91" fmla="*/ 4347648 h 6046908"/>
              <a:gd name="connsiteX92" fmla="*/ 3330886 w 4527226"/>
              <a:gd name="connsiteY92" fmla="*/ 4408608 h 6046908"/>
              <a:gd name="connsiteX93" fmla="*/ 3551866 w 4527226"/>
              <a:gd name="connsiteY93" fmla="*/ 4644828 h 6046908"/>
              <a:gd name="connsiteX94" fmla="*/ 3887146 w 4527226"/>
              <a:gd name="connsiteY94" fmla="*/ 5025828 h 6046908"/>
              <a:gd name="connsiteX95" fmla="*/ 4100506 w 4527226"/>
              <a:gd name="connsiteY95" fmla="*/ 5300148 h 6046908"/>
              <a:gd name="connsiteX96" fmla="*/ 4367206 w 4527226"/>
              <a:gd name="connsiteY96" fmla="*/ 5726868 h 6046908"/>
              <a:gd name="connsiteX97" fmla="*/ 4527226 w 4527226"/>
              <a:gd name="connsiteY97" fmla="*/ 6046908 h 6046908"/>
              <a:gd name="connsiteX0" fmla="*/ 625786 w 4527226"/>
              <a:gd name="connsiteY0" fmla="*/ 5178228 h 6046908"/>
              <a:gd name="connsiteX1" fmla="*/ 701986 w 4527226"/>
              <a:gd name="connsiteY1" fmla="*/ 5071548 h 6046908"/>
              <a:gd name="connsiteX2" fmla="*/ 717226 w 4527226"/>
              <a:gd name="connsiteY2" fmla="*/ 5063928 h 6046908"/>
              <a:gd name="connsiteX3" fmla="*/ 709606 w 4527226"/>
              <a:gd name="connsiteY3" fmla="*/ 5025828 h 6046908"/>
              <a:gd name="connsiteX4" fmla="*/ 701986 w 4527226"/>
              <a:gd name="connsiteY4" fmla="*/ 5002968 h 6046908"/>
              <a:gd name="connsiteX5" fmla="*/ 968686 w 4527226"/>
              <a:gd name="connsiteY5" fmla="*/ 4682928 h 6046908"/>
              <a:gd name="connsiteX6" fmla="*/ 961066 w 4527226"/>
              <a:gd name="connsiteY6" fmla="*/ 4644828 h 6046908"/>
              <a:gd name="connsiteX7" fmla="*/ 1342066 w 4527226"/>
              <a:gd name="connsiteY7" fmla="*/ 4172388 h 6046908"/>
              <a:gd name="connsiteX8" fmla="*/ 1258246 w 4527226"/>
              <a:gd name="connsiteY8" fmla="*/ 4012368 h 6046908"/>
              <a:gd name="connsiteX9" fmla="*/ 1204906 w 4527226"/>
              <a:gd name="connsiteY9" fmla="*/ 3928548 h 6046908"/>
              <a:gd name="connsiteX10" fmla="*/ 1174426 w 4527226"/>
              <a:gd name="connsiteY10" fmla="*/ 3768528 h 6046908"/>
              <a:gd name="connsiteX11" fmla="*/ 1151566 w 4527226"/>
              <a:gd name="connsiteY11" fmla="*/ 3699948 h 6046908"/>
              <a:gd name="connsiteX12" fmla="*/ 1143946 w 4527226"/>
              <a:gd name="connsiteY12" fmla="*/ 3669468 h 6046908"/>
              <a:gd name="connsiteX13" fmla="*/ 1067746 w 4527226"/>
              <a:gd name="connsiteY13" fmla="*/ 3661848 h 6046908"/>
              <a:gd name="connsiteX14" fmla="*/ 938206 w 4527226"/>
              <a:gd name="connsiteY14" fmla="*/ 3669468 h 6046908"/>
              <a:gd name="connsiteX15" fmla="*/ 831526 w 4527226"/>
              <a:gd name="connsiteY15" fmla="*/ 3692328 h 6046908"/>
              <a:gd name="connsiteX16" fmla="*/ 610546 w 4527226"/>
              <a:gd name="connsiteY16" fmla="*/ 3738048 h 6046908"/>
              <a:gd name="connsiteX17" fmla="*/ 389566 w 4527226"/>
              <a:gd name="connsiteY17" fmla="*/ 3638988 h 6046908"/>
              <a:gd name="connsiteX18" fmla="*/ 381946 w 4527226"/>
              <a:gd name="connsiteY18" fmla="*/ 3326568 h 6046908"/>
              <a:gd name="connsiteX19" fmla="*/ 420046 w 4527226"/>
              <a:gd name="connsiteY19" fmla="*/ 3227508 h 6046908"/>
              <a:gd name="connsiteX20" fmla="*/ 389566 w 4527226"/>
              <a:gd name="connsiteY20" fmla="*/ 3166548 h 6046908"/>
              <a:gd name="connsiteX21" fmla="*/ 351466 w 4527226"/>
              <a:gd name="connsiteY21" fmla="*/ 3105588 h 6046908"/>
              <a:gd name="connsiteX22" fmla="*/ 397186 w 4527226"/>
              <a:gd name="connsiteY22" fmla="*/ 3021768 h 6046908"/>
              <a:gd name="connsiteX23" fmla="*/ 488626 w 4527226"/>
              <a:gd name="connsiteY23" fmla="*/ 2998908 h 6046908"/>
              <a:gd name="connsiteX24" fmla="*/ 471956 w 4527226"/>
              <a:gd name="connsiteY24" fmla="*/ 2942709 h 6046908"/>
              <a:gd name="connsiteX25" fmla="*/ 435286 w 4527226"/>
              <a:gd name="connsiteY25" fmla="*/ 2930328 h 6046908"/>
              <a:gd name="connsiteX26" fmla="*/ 389566 w 4527226"/>
              <a:gd name="connsiteY26" fmla="*/ 2930328 h 6046908"/>
              <a:gd name="connsiteX27" fmla="*/ 314000 w 4527226"/>
              <a:gd name="connsiteY27" fmla="*/ 2893495 h 6046908"/>
              <a:gd name="connsiteX28" fmla="*/ 320986 w 4527226"/>
              <a:gd name="connsiteY28" fmla="*/ 2846508 h 6046908"/>
              <a:gd name="connsiteX29" fmla="*/ 328606 w 4527226"/>
              <a:gd name="connsiteY29" fmla="*/ 2793168 h 6046908"/>
              <a:gd name="connsiteX30" fmla="*/ 313366 w 4527226"/>
              <a:gd name="connsiteY30" fmla="*/ 2732208 h 6046908"/>
              <a:gd name="connsiteX31" fmla="*/ 267646 w 4527226"/>
              <a:gd name="connsiteY31" fmla="*/ 2671248 h 6046908"/>
              <a:gd name="connsiteX32" fmla="*/ 176206 w 4527226"/>
              <a:gd name="connsiteY32" fmla="*/ 2656008 h 6046908"/>
              <a:gd name="connsiteX33" fmla="*/ 54286 w 4527226"/>
              <a:gd name="connsiteY33" fmla="*/ 2610288 h 6046908"/>
              <a:gd name="connsiteX34" fmla="*/ 7931 w 4527226"/>
              <a:gd name="connsiteY34" fmla="*/ 2563298 h 6046908"/>
              <a:gd name="connsiteX35" fmla="*/ 8566 w 4527226"/>
              <a:gd name="connsiteY35" fmla="*/ 2488368 h 6046908"/>
              <a:gd name="connsiteX36" fmla="*/ 92386 w 4527226"/>
              <a:gd name="connsiteY36" fmla="*/ 2335968 h 6046908"/>
              <a:gd name="connsiteX37" fmla="*/ 221926 w 4527226"/>
              <a:gd name="connsiteY37" fmla="*/ 2175948 h 6046908"/>
              <a:gd name="connsiteX38" fmla="*/ 282886 w 4527226"/>
              <a:gd name="connsiteY38" fmla="*/ 2084508 h 6046908"/>
              <a:gd name="connsiteX39" fmla="*/ 328606 w 4527226"/>
              <a:gd name="connsiteY39" fmla="*/ 1977828 h 6046908"/>
              <a:gd name="connsiteX40" fmla="*/ 359086 w 4527226"/>
              <a:gd name="connsiteY40" fmla="*/ 1871148 h 6046908"/>
              <a:gd name="connsiteX41" fmla="*/ 374326 w 4527226"/>
              <a:gd name="connsiteY41" fmla="*/ 1810188 h 6046908"/>
              <a:gd name="connsiteX42" fmla="*/ 343846 w 4527226"/>
              <a:gd name="connsiteY42" fmla="*/ 1756848 h 6046908"/>
              <a:gd name="connsiteX43" fmla="*/ 328606 w 4527226"/>
              <a:gd name="connsiteY43" fmla="*/ 1680648 h 6046908"/>
              <a:gd name="connsiteX44" fmla="*/ 412426 w 4527226"/>
              <a:gd name="connsiteY44" fmla="*/ 1474908 h 6046908"/>
              <a:gd name="connsiteX45" fmla="*/ 442906 w 4527226"/>
              <a:gd name="connsiteY45" fmla="*/ 1307268 h 6046908"/>
              <a:gd name="connsiteX46" fmla="*/ 465766 w 4527226"/>
              <a:gd name="connsiteY46" fmla="*/ 1192968 h 6046908"/>
              <a:gd name="connsiteX47" fmla="*/ 503866 w 4527226"/>
              <a:gd name="connsiteY47" fmla="*/ 1055808 h 6046908"/>
              <a:gd name="connsiteX48" fmla="*/ 557206 w 4527226"/>
              <a:gd name="connsiteY48" fmla="*/ 888168 h 6046908"/>
              <a:gd name="connsiteX49" fmla="*/ 503866 w 4527226"/>
              <a:gd name="connsiteY49" fmla="*/ 888168 h 6046908"/>
              <a:gd name="connsiteX50" fmla="*/ 412426 w 4527226"/>
              <a:gd name="connsiteY50" fmla="*/ 834828 h 6046908"/>
              <a:gd name="connsiteX51" fmla="*/ 328606 w 4527226"/>
              <a:gd name="connsiteY51" fmla="*/ 789108 h 6046908"/>
              <a:gd name="connsiteX52" fmla="*/ 260026 w 4527226"/>
              <a:gd name="connsiteY52" fmla="*/ 773868 h 6046908"/>
              <a:gd name="connsiteX53" fmla="*/ 214306 w 4527226"/>
              <a:gd name="connsiteY53" fmla="*/ 751008 h 6046908"/>
              <a:gd name="connsiteX54" fmla="*/ 260026 w 4527226"/>
              <a:gd name="connsiteY54" fmla="*/ 674808 h 6046908"/>
              <a:gd name="connsiteX55" fmla="*/ 374326 w 4527226"/>
              <a:gd name="connsiteY55" fmla="*/ 606228 h 6046908"/>
              <a:gd name="connsiteX56" fmla="*/ 557206 w 4527226"/>
              <a:gd name="connsiteY56" fmla="*/ 507168 h 6046908"/>
              <a:gd name="connsiteX57" fmla="*/ 656266 w 4527226"/>
              <a:gd name="connsiteY57" fmla="*/ 423348 h 6046908"/>
              <a:gd name="connsiteX58" fmla="*/ 892486 w 4527226"/>
              <a:gd name="connsiteY58" fmla="*/ 232848 h 6046908"/>
              <a:gd name="connsiteX59" fmla="*/ 1174426 w 4527226"/>
              <a:gd name="connsiteY59" fmla="*/ 80448 h 6046908"/>
              <a:gd name="connsiteX60" fmla="*/ 1593526 w 4527226"/>
              <a:gd name="connsiteY60" fmla="*/ 11868 h 6046908"/>
              <a:gd name="connsiteX61" fmla="*/ 1944046 w 4527226"/>
              <a:gd name="connsiteY61" fmla="*/ 4248 h 6046908"/>
              <a:gd name="connsiteX62" fmla="*/ 2172646 w 4527226"/>
              <a:gd name="connsiteY62" fmla="*/ 4248 h 6046908"/>
              <a:gd name="connsiteX63" fmla="*/ 2393626 w 4527226"/>
              <a:gd name="connsiteY63" fmla="*/ 57588 h 6046908"/>
              <a:gd name="connsiteX64" fmla="*/ 2667946 w 4527226"/>
              <a:gd name="connsiteY64" fmla="*/ 133788 h 6046908"/>
              <a:gd name="connsiteX65" fmla="*/ 2820346 w 4527226"/>
              <a:gd name="connsiteY65" fmla="*/ 202368 h 6046908"/>
              <a:gd name="connsiteX66" fmla="*/ 3102286 w 4527226"/>
              <a:gd name="connsiteY66" fmla="*/ 400488 h 6046908"/>
              <a:gd name="connsiteX67" fmla="*/ 3285166 w 4527226"/>
              <a:gd name="connsiteY67" fmla="*/ 651948 h 6046908"/>
              <a:gd name="connsiteX68" fmla="*/ 3407086 w 4527226"/>
              <a:gd name="connsiteY68" fmla="*/ 918648 h 6046908"/>
              <a:gd name="connsiteX69" fmla="*/ 3475666 w 4527226"/>
              <a:gd name="connsiteY69" fmla="*/ 1238688 h 6046908"/>
              <a:gd name="connsiteX70" fmla="*/ 3506146 w 4527226"/>
              <a:gd name="connsiteY70" fmla="*/ 1543488 h 6046908"/>
              <a:gd name="connsiteX71" fmla="*/ 3506146 w 4527226"/>
              <a:gd name="connsiteY71" fmla="*/ 1962588 h 6046908"/>
              <a:gd name="connsiteX72" fmla="*/ 3338506 w 4527226"/>
              <a:gd name="connsiteY72" fmla="*/ 2305488 h 6046908"/>
              <a:gd name="connsiteX73" fmla="*/ 3254686 w 4527226"/>
              <a:gd name="connsiteY73" fmla="*/ 2473128 h 6046908"/>
              <a:gd name="connsiteX74" fmla="*/ 3132766 w 4527226"/>
              <a:gd name="connsiteY74" fmla="*/ 2663628 h 6046908"/>
              <a:gd name="connsiteX75" fmla="*/ 3071806 w 4527226"/>
              <a:gd name="connsiteY75" fmla="*/ 2838888 h 6046908"/>
              <a:gd name="connsiteX76" fmla="*/ 3064186 w 4527226"/>
              <a:gd name="connsiteY76" fmla="*/ 2915088 h 6046908"/>
              <a:gd name="connsiteX77" fmla="*/ 3018466 w 4527226"/>
              <a:gd name="connsiteY77" fmla="*/ 3014148 h 6046908"/>
              <a:gd name="connsiteX78" fmla="*/ 2980366 w 4527226"/>
              <a:gd name="connsiteY78" fmla="*/ 3082728 h 6046908"/>
              <a:gd name="connsiteX79" fmla="*/ 2957506 w 4527226"/>
              <a:gd name="connsiteY79" fmla="*/ 3120828 h 6046908"/>
              <a:gd name="connsiteX80" fmla="*/ 2957506 w 4527226"/>
              <a:gd name="connsiteY80" fmla="*/ 3555168 h 6046908"/>
              <a:gd name="connsiteX81" fmla="*/ 3010846 w 4527226"/>
              <a:gd name="connsiteY81" fmla="*/ 3539928 h 6046908"/>
              <a:gd name="connsiteX82" fmla="*/ 3109906 w 4527226"/>
              <a:gd name="connsiteY82" fmla="*/ 3570408 h 6046908"/>
              <a:gd name="connsiteX83" fmla="*/ 3140386 w 4527226"/>
              <a:gd name="connsiteY83" fmla="*/ 3631368 h 6046908"/>
              <a:gd name="connsiteX84" fmla="*/ 3117526 w 4527226"/>
              <a:gd name="connsiteY84" fmla="*/ 3738048 h 6046908"/>
              <a:gd name="connsiteX85" fmla="*/ 3125146 w 4527226"/>
              <a:gd name="connsiteY85" fmla="*/ 4103808 h 6046908"/>
              <a:gd name="connsiteX86" fmla="*/ 3163246 w 4527226"/>
              <a:gd name="connsiteY86" fmla="*/ 4157148 h 6046908"/>
              <a:gd name="connsiteX87" fmla="*/ 3201346 w 4527226"/>
              <a:gd name="connsiteY87" fmla="*/ 4164768 h 6046908"/>
              <a:gd name="connsiteX88" fmla="*/ 3231826 w 4527226"/>
              <a:gd name="connsiteY88" fmla="*/ 4172388 h 6046908"/>
              <a:gd name="connsiteX89" fmla="*/ 3285166 w 4527226"/>
              <a:gd name="connsiteY89" fmla="*/ 4294308 h 6046908"/>
              <a:gd name="connsiteX90" fmla="*/ 3300406 w 4527226"/>
              <a:gd name="connsiteY90" fmla="*/ 4347648 h 6046908"/>
              <a:gd name="connsiteX91" fmla="*/ 3330886 w 4527226"/>
              <a:gd name="connsiteY91" fmla="*/ 4408608 h 6046908"/>
              <a:gd name="connsiteX92" fmla="*/ 3551866 w 4527226"/>
              <a:gd name="connsiteY92" fmla="*/ 4644828 h 6046908"/>
              <a:gd name="connsiteX93" fmla="*/ 3887146 w 4527226"/>
              <a:gd name="connsiteY93" fmla="*/ 5025828 h 6046908"/>
              <a:gd name="connsiteX94" fmla="*/ 4100506 w 4527226"/>
              <a:gd name="connsiteY94" fmla="*/ 5300148 h 6046908"/>
              <a:gd name="connsiteX95" fmla="*/ 4367206 w 4527226"/>
              <a:gd name="connsiteY95" fmla="*/ 5726868 h 6046908"/>
              <a:gd name="connsiteX96" fmla="*/ 4527226 w 4527226"/>
              <a:gd name="connsiteY96" fmla="*/ 6046908 h 6046908"/>
              <a:gd name="connsiteX0" fmla="*/ 701986 w 4527226"/>
              <a:gd name="connsiteY0" fmla="*/ 5071548 h 6046908"/>
              <a:gd name="connsiteX1" fmla="*/ 717226 w 4527226"/>
              <a:gd name="connsiteY1" fmla="*/ 5063928 h 6046908"/>
              <a:gd name="connsiteX2" fmla="*/ 709606 w 4527226"/>
              <a:gd name="connsiteY2" fmla="*/ 5025828 h 6046908"/>
              <a:gd name="connsiteX3" fmla="*/ 701986 w 4527226"/>
              <a:gd name="connsiteY3" fmla="*/ 5002968 h 6046908"/>
              <a:gd name="connsiteX4" fmla="*/ 968686 w 4527226"/>
              <a:gd name="connsiteY4" fmla="*/ 4682928 h 6046908"/>
              <a:gd name="connsiteX5" fmla="*/ 961066 w 4527226"/>
              <a:gd name="connsiteY5" fmla="*/ 4644828 h 6046908"/>
              <a:gd name="connsiteX6" fmla="*/ 1342066 w 4527226"/>
              <a:gd name="connsiteY6" fmla="*/ 4172388 h 6046908"/>
              <a:gd name="connsiteX7" fmla="*/ 1258246 w 4527226"/>
              <a:gd name="connsiteY7" fmla="*/ 4012368 h 6046908"/>
              <a:gd name="connsiteX8" fmla="*/ 1204906 w 4527226"/>
              <a:gd name="connsiteY8" fmla="*/ 3928548 h 6046908"/>
              <a:gd name="connsiteX9" fmla="*/ 1174426 w 4527226"/>
              <a:gd name="connsiteY9" fmla="*/ 3768528 h 6046908"/>
              <a:gd name="connsiteX10" fmla="*/ 1151566 w 4527226"/>
              <a:gd name="connsiteY10" fmla="*/ 3699948 h 6046908"/>
              <a:gd name="connsiteX11" fmla="*/ 1143946 w 4527226"/>
              <a:gd name="connsiteY11" fmla="*/ 3669468 h 6046908"/>
              <a:gd name="connsiteX12" fmla="*/ 1067746 w 4527226"/>
              <a:gd name="connsiteY12" fmla="*/ 3661848 h 6046908"/>
              <a:gd name="connsiteX13" fmla="*/ 938206 w 4527226"/>
              <a:gd name="connsiteY13" fmla="*/ 3669468 h 6046908"/>
              <a:gd name="connsiteX14" fmla="*/ 831526 w 4527226"/>
              <a:gd name="connsiteY14" fmla="*/ 3692328 h 6046908"/>
              <a:gd name="connsiteX15" fmla="*/ 610546 w 4527226"/>
              <a:gd name="connsiteY15" fmla="*/ 3738048 h 6046908"/>
              <a:gd name="connsiteX16" fmla="*/ 389566 w 4527226"/>
              <a:gd name="connsiteY16" fmla="*/ 3638988 h 6046908"/>
              <a:gd name="connsiteX17" fmla="*/ 381946 w 4527226"/>
              <a:gd name="connsiteY17" fmla="*/ 3326568 h 6046908"/>
              <a:gd name="connsiteX18" fmla="*/ 420046 w 4527226"/>
              <a:gd name="connsiteY18" fmla="*/ 3227508 h 6046908"/>
              <a:gd name="connsiteX19" fmla="*/ 389566 w 4527226"/>
              <a:gd name="connsiteY19" fmla="*/ 3166548 h 6046908"/>
              <a:gd name="connsiteX20" fmla="*/ 351466 w 4527226"/>
              <a:gd name="connsiteY20" fmla="*/ 3105588 h 6046908"/>
              <a:gd name="connsiteX21" fmla="*/ 397186 w 4527226"/>
              <a:gd name="connsiteY21" fmla="*/ 3021768 h 6046908"/>
              <a:gd name="connsiteX22" fmla="*/ 488626 w 4527226"/>
              <a:gd name="connsiteY22" fmla="*/ 2998908 h 6046908"/>
              <a:gd name="connsiteX23" fmla="*/ 471956 w 4527226"/>
              <a:gd name="connsiteY23" fmla="*/ 2942709 h 6046908"/>
              <a:gd name="connsiteX24" fmla="*/ 435286 w 4527226"/>
              <a:gd name="connsiteY24" fmla="*/ 2930328 h 6046908"/>
              <a:gd name="connsiteX25" fmla="*/ 389566 w 4527226"/>
              <a:gd name="connsiteY25" fmla="*/ 2930328 h 6046908"/>
              <a:gd name="connsiteX26" fmla="*/ 314000 w 4527226"/>
              <a:gd name="connsiteY26" fmla="*/ 2893495 h 6046908"/>
              <a:gd name="connsiteX27" fmla="*/ 320986 w 4527226"/>
              <a:gd name="connsiteY27" fmla="*/ 2846508 h 6046908"/>
              <a:gd name="connsiteX28" fmla="*/ 328606 w 4527226"/>
              <a:gd name="connsiteY28" fmla="*/ 2793168 h 6046908"/>
              <a:gd name="connsiteX29" fmla="*/ 313366 w 4527226"/>
              <a:gd name="connsiteY29" fmla="*/ 2732208 h 6046908"/>
              <a:gd name="connsiteX30" fmla="*/ 267646 w 4527226"/>
              <a:gd name="connsiteY30" fmla="*/ 2671248 h 6046908"/>
              <a:gd name="connsiteX31" fmla="*/ 176206 w 4527226"/>
              <a:gd name="connsiteY31" fmla="*/ 2656008 h 6046908"/>
              <a:gd name="connsiteX32" fmla="*/ 54286 w 4527226"/>
              <a:gd name="connsiteY32" fmla="*/ 2610288 h 6046908"/>
              <a:gd name="connsiteX33" fmla="*/ 7931 w 4527226"/>
              <a:gd name="connsiteY33" fmla="*/ 2563298 h 6046908"/>
              <a:gd name="connsiteX34" fmla="*/ 8566 w 4527226"/>
              <a:gd name="connsiteY34" fmla="*/ 2488368 h 6046908"/>
              <a:gd name="connsiteX35" fmla="*/ 92386 w 4527226"/>
              <a:gd name="connsiteY35" fmla="*/ 2335968 h 6046908"/>
              <a:gd name="connsiteX36" fmla="*/ 221926 w 4527226"/>
              <a:gd name="connsiteY36" fmla="*/ 2175948 h 6046908"/>
              <a:gd name="connsiteX37" fmla="*/ 282886 w 4527226"/>
              <a:gd name="connsiteY37" fmla="*/ 2084508 h 6046908"/>
              <a:gd name="connsiteX38" fmla="*/ 328606 w 4527226"/>
              <a:gd name="connsiteY38" fmla="*/ 1977828 h 6046908"/>
              <a:gd name="connsiteX39" fmla="*/ 359086 w 4527226"/>
              <a:gd name="connsiteY39" fmla="*/ 1871148 h 6046908"/>
              <a:gd name="connsiteX40" fmla="*/ 374326 w 4527226"/>
              <a:gd name="connsiteY40" fmla="*/ 1810188 h 6046908"/>
              <a:gd name="connsiteX41" fmla="*/ 343846 w 4527226"/>
              <a:gd name="connsiteY41" fmla="*/ 1756848 h 6046908"/>
              <a:gd name="connsiteX42" fmla="*/ 328606 w 4527226"/>
              <a:gd name="connsiteY42" fmla="*/ 1680648 h 6046908"/>
              <a:gd name="connsiteX43" fmla="*/ 412426 w 4527226"/>
              <a:gd name="connsiteY43" fmla="*/ 1474908 h 6046908"/>
              <a:gd name="connsiteX44" fmla="*/ 442906 w 4527226"/>
              <a:gd name="connsiteY44" fmla="*/ 1307268 h 6046908"/>
              <a:gd name="connsiteX45" fmla="*/ 465766 w 4527226"/>
              <a:gd name="connsiteY45" fmla="*/ 1192968 h 6046908"/>
              <a:gd name="connsiteX46" fmla="*/ 503866 w 4527226"/>
              <a:gd name="connsiteY46" fmla="*/ 1055808 h 6046908"/>
              <a:gd name="connsiteX47" fmla="*/ 557206 w 4527226"/>
              <a:gd name="connsiteY47" fmla="*/ 888168 h 6046908"/>
              <a:gd name="connsiteX48" fmla="*/ 503866 w 4527226"/>
              <a:gd name="connsiteY48" fmla="*/ 888168 h 6046908"/>
              <a:gd name="connsiteX49" fmla="*/ 412426 w 4527226"/>
              <a:gd name="connsiteY49" fmla="*/ 834828 h 6046908"/>
              <a:gd name="connsiteX50" fmla="*/ 328606 w 4527226"/>
              <a:gd name="connsiteY50" fmla="*/ 789108 h 6046908"/>
              <a:gd name="connsiteX51" fmla="*/ 260026 w 4527226"/>
              <a:gd name="connsiteY51" fmla="*/ 773868 h 6046908"/>
              <a:gd name="connsiteX52" fmla="*/ 214306 w 4527226"/>
              <a:gd name="connsiteY52" fmla="*/ 751008 h 6046908"/>
              <a:gd name="connsiteX53" fmla="*/ 260026 w 4527226"/>
              <a:gd name="connsiteY53" fmla="*/ 674808 h 6046908"/>
              <a:gd name="connsiteX54" fmla="*/ 374326 w 4527226"/>
              <a:gd name="connsiteY54" fmla="*/ 606228 h 6046908"/>
              <a:gd name="connsiteX55" fmla="*/ 557206 w 4527226"/>
              <a:gd name="connsiteY55" fmla="*/ 507168 h 6046908"/>
              <a:gd name="connsiteX56" fmla="*/ 656266 w 4527226"/>
              <a:gd name="connsiteY56" fmla="*/ 423348 h 6046908"/>
              <a:gd name="connsiteX57" fmla="*/ 892486 w 4527226"/>
              <a:gd name="connsiteY57" fmla="*/ 232848 h 6046908"/>
              <a:gd name="connsiteX58" fmla="*/ 1174426 w 4527226"/>
              <a:gd name="connsiteY58" fmla="*/ 80448 h 6046908"/>
              <a:gd name="connsiteX59" fmla="*/ 1593526 w 4527226"/>
              <a:gd name="connsiteY59" fmla="*/ 11868 h 6046908"/>
              <a:gd name="connsiteX60" fmla="*/ 1944046 w 4527226"/>
              <a:gd name="connsiteY60" fmla="*/ 4248 h 6046908"/>
              <a:gd name="connsiteX61" fmla="*/ 2172646 w 4527226"/>
              <a:gd name="connsiteY61" fmla="*/ 4248 h 6046908"/>
              <a:gd name="connsiteX62" fmla="*/ 2393626 w 4527226"/>
              <a:gd name="connsiteY62" fmla="*/ 57588 h 6046908"/>
              <a:gd name="connsiteX63" fmla="*/ 2667946 w 4527226"/>
              <a:gd name="connsiteY63" fmla="*/ 133788 h 6046908"/>
              <a:gd name="connsiteX64" fmla="*/ 2820346 w 4527226"/>
              <a:gd name="connsiteY64" fmla="*/ 202368 h 6046908"/>
              <a:gd name="connsiteX65" fmla="*/ 3102286 w 4527226"/>
              <a:gd name="connsiteY65" fmla="*/ 400488 h 6046908"/>
              <a:gd name="connsiteX66" fmla="*/ 3285166 w 4527226"/>
              <a:gd name="connsiteY66" fmla="*/ 651948 h 6046908"/>
              <a:gd name="connsiteX67" fmla="*/ 3407086 w 4527226"/>
              <a:gd name="connsiteY67" fmla="*/ 918648 h 6046908"/>
              <a:gd name="connsiteX68" fmla="*/ 3475666 w 4527226"/>
              <a:gd name="connsiteY68" fmla="*/ 1238688 h 6046908"/>
              <a:gd name="connsiteX69" fmla="*/ 3506146 w 4527226"/>
              <a:gd name="connsiteY69" fmla="*/ 1543488 h 6046908"/>
              <a:gd name="connsiteX70" fmla="*/ 3506146 w 4527226"/>
              <a:gd name="connsiteY70" fmla="*/ 1962588 h 6046908"/>
              <a:gd name="connsiteX71" fmla="*/ 3338506 w 4527226"/>
              <a:gd name="connsiteY71" fmla="*/ 2305488 h 6046908"/>
              <a:gd name="connsiteX72" fmla="*/ 3254686 w 4527226"/>
              <a:gd name="connsiteY72" fmla="*/ 2473128 h 6046908"/>
              <a:gd name="connsiteX73" fmla="*/ 3132766 w 4527226"/>
              <a:gd name="connsiteY73" fmla="*/ 2663628 h 6046908"/>
              <a:gd name="connsiteX74" fmla="*/ 3071806 w 4527226"/>
              <a:gd name="connsiteY74" fmla="*/ 2838888 h 6046908"/>
              <a:gd name="connsiteX75" fmla="*/ 3064186 w 4527226"/>
              <a:gd name="connsiteY75" fmla="*/ 2915088 h 6046908"/>
              <a:gd name="connsiteX76" fmla="*/ 3018466 w 4527226"/>
              <a:gd name="connsiteY76" fmla="*/ 3014148 h 6046908"/>
              <a:gd name="connsiteX77" fmla="*/ 2980366 w 4527226"/>
              <a:gd name="connsiteY77" fmla="*/ 3082728 h 6046908"/>
              <a:gd name="connsiteX78" fmla="*/ 2957506 w 4527226"/>
              <a:gd name="connsiteY78" fmla="*/ 3120828 h 6046908"/>
              <a:gd name="connsiteX79" fmla="*/ 2957506 w 4527226"/>
              <a:gd name="connsiteY79" fmla="*/ 3555168 h 6046908"/>
              <a:gd name="connsiteX80" fmla="*/ 3010846 w 4527226"/>
              <a:gd name="connsiteY80" fmla="*/ 3539928 h 6046908"/>
              <a:gd name="connsiteX81" fmla="*/ 3109906 w 4527226"/>
              <a:gd name="connsiteY81" fmla="*/ 3570408 h 6046908"/>
              <a:gd name="connsiteX82" fmla="*/ 3140386 w 4527226"/>
              <a:gd name="connsiteY82" fmla="*/ 3631368 h 6046908"/>
              <a:gd name="connsiteX83" fmla="*/ 3117526 w 4527226"/>
              <a:gd name="connsiteY83" fmla="*/ 3738048 h 6046908"/>
              <a:gd name="connsiteX84" fmla="*/ 3125146 w 4527226"/>
              <a:gd name="connsiteY84" fmla="*/ 4103808 h 6046908"/>
              <a:gd name="connsiteX85" fmla="*/ 3163246 w 4527226"/>
              <a:gd name="connsiteY85" fmla="*/ 4157148 h 6046908"/>
              <a:gd name="connsiteX86" fmla="*/ 3201346 w 4527226"/>
              <a:gd name="connsiteY86" fmla="*/ 4164768 h 6046908"/>
              <a:gd name="connsiteX87" fmla="*/ 3231826 w 4527226"/>
              <a:gd name="connsiteY87" fmla="*/ 4172388 h 6046908"/>
              <a:gd name="connsiteX88" fmla="*/ 3285166 w 4527226"/>
              <a:gd name="connsiteY88" fmla="*/ 4294308 h 6046908"/>
              <a:gd name="connsiteX89" fmla="*/ 3300406 w 4527226"/>
              <a:gd name="connsiteY89" fmla="*/ 4347648 h 6046908"/>
              <a:gd name="connsiteX90" fmla="*/ 3330886 w 4527226"/>
              <a:gd name="connsiteY90" fmla="*/ 4408608 h 6046908"/>
              <a:gd name="connsiteX91" fmla="*/ 3551866 w 4527226"/>
              <a:gd name="connsiteY91" fmla="*/ 4644828 h 6046908"/>
              <a:gd name="connsiteX92" fmla="*/ 3887146 w 4527226"/>
              <a:gd name="connsiteY92" fmla="*/ 5025828 h 6046908"/>
              <a:gd name="connsiteX93" fmla="*/ 4100506 w 4527226"/>
              <a:gd name="connsiteY93" fmla="*/ 5300148 h 6046908"/>
              <a:gd name="connsiteX94" fmla="*/ 4367206 w 4527226"/>
              <a:gd name="connsiteY94" fmla="*/ 5726868 h 6046908"/>
              <a:gd name="connsiteX95" fmla="*/ 4527226 w 4527226"/>
              <a:gd name="connsiteY95" fmla="*/ 6046908 h 6046908"/>
              <a:gd name="connsiteX0" fmla="*/ 717226 w 4527226"/>
              <a:gd name="connsiteY0" fmla="*/ 5063928 h 6046908"/>
              <a:gd name="connsiteX1" fmla="*/ 709606 w 4527226"/>
              <a:gd name="connsiteY1" fmla="*/ 5025828 h 6046908"/>
              <a:gd name="connsiteX2" fmla="*/ 701986 w 4527226"/>
              <a:gd name="connsiteY2" fmla="*/ 5002968 h 6046908"/>
              <a:gd name="connsiteX3" fmla="*/ 968686 w 4527226"/>
              <a:gd name="connsiteY3" fmla="*/ 4682928 h 6046908"/>
              <a:gd name="connsiteX4" fmla="*/ 961066 w 4527226"/>
              <a:gd name="connsiteY4" fmla="*/ 4644828 h 6046908"/>
              <a:gd name="connsiteX5" fmla="*/ 1342066 w 4527226"/>
              <a:gd name="connsiteY5" fmla="*/ 4172388 h 6046908"/>
              <a:gd name="connsiteX6" fmla="*/ 1258246 w 4527226"/>
              <a:gd name="connsiteY6" fmla="*/ 4012368 h 6046908"/>
              <a:gd name="connsiteX7" fmla="*/ 1204906 w 4527226"/>
              <a:gd name="connsiteY7" fmla="*/ 3928548 h 6046908"/>
              <a:gd name="connsiteX8" fmla="*/ 1174426 w 4527226"/>
              <a:gd name="connsiteY8" fmla="*/ 3768528 h 6046908"/>
              <a:gd name="connsiteX9" fmla="*/ 1151566 w 4527226"/>
              <a:gd name="connsiteY9" fmla="*/ 3699948 h 6046908"/>
              <a:gd name="connsiteX10" fmla="*/ 1143946 w 4527226"/>
              <a:gd name="connsiteY10" fmla="*/ 3669468 h 6046908"/>
              <a:gd name="connsiteX11" fmla="*/ 1067746 w 4527226"/>
              <a:gd name="connsiteY11" fmla="*/ 3661848 h 6046908"/>
              <a:gd name="connsiteX12" fmla="*/ 938206 w 4527226"/>
              <a:gd name="connsiteY12" fmla="*/ 3669468 h 6046908"/>
              <a:gd name="connsiteX13" fmla="*/ 831526 w 4527226"/>
              <a:gd name="connsiteY13" fmla="*/ 3692328 h 6046908"/>
              <a:gd name="connsiteX14" fmla="*/ 610546 w 4527226"/>
              <a:gd name="connsiteY14" fmla="*/ 3738048 h 6046908"/>
              <a:gd name="connsiteX15" fmla="*/ 389566 w 4527226"/>
              <a:gd name="connsiteY15" fmla="*/ 3638988 h 6046908"/>
              <a:gd name="connsiteX16" fmla="*/ 381946 w 4527226"/>
              <a:gd name="connsiteY16" fmla="*/ 3326568 h 6046908"/>
              <a:gd name="connsiteX17" fmla="*/ 420046 w 4527226"/>
              <a:gd name="connsiteY17" fmla="*/ 3227508 h 6046908"/>
              <a:gd name="connsiteX18" fmla="*/ 389566 w 4527226"/>
              <a:gd name="connsiteY18" fmla="*/ 3166548 h 6046908"/>
              <a:gd name="connsiteX19" fmla="*/ 351466 w 4527226"/>
              <a:gd name="connsiteY19" fmla="*/ 3105588 h 6046908"/>
              <a:gd name="connsiteX20" fmla="*/ 397186 w 4527226"/>
              <a:gd name="connsiteY20" fmla="*/ 3021768 h 6046908"/>
              <a:gd name="connsiteX21" fmla="*/ 488626 w 4527226"/>
              <a:gd name="connsiteY21" fmla="*/ 2998908 h 6046908"/>
              <a:gd name="connsiteX22" fmla="*/ 471956 w 4527226"/>
              <a:gd name="connsiteY22" fmla="*/ 2942709 h 6046908"/>
              <a:gd name="connsiteX23" fmla="*/ 435286 w 4527226"/>
              <a:gd name="connsiteY23" fmla="*/ 2930328 h 6046908"/>
              <a:gd name="connsiteX24" fmla="*/ 389566 w 4527226"/>
              <a:gd name="connsiteY24" fmla="*/ 2930328 h 6046908"/>
              <a:gd name="connsiteX25" fmla="*/ 314000 w 4527226"/>
              <a:gd name="connsiteY25" fmla="*/ 2893495 h 6046908"/>
              <a:gd name="connsiteX26" fmla="*/ 320986 w 4527226"/>
              <a:gd name="connsiteY26" fmla="*/ 2846508 h 6046908"/>
              <a:gd name="connsiteX27" fmla="*/ 328606 w 4527226"/>
              <a:gd name="connsiteY27" fmla="*/ 2793168 h 6046908"/>
              <a:gd name="connsiteX28" fmla="*/ 313366 w 4527226"/>
              <a:gd name="connsiteY28" fmla="*/ 2732208 h 6046908"/>
              <a:gd name="connsiteX29" fmla="*/ 267646 w 4527226"/>
              <a:gd name="connsiteY29" fmla="*/ 2671248 h 6046908"/>
              <a:gd name="connsiteX30" fmla="*/ 176206 w 4527226"/>
              <a:gd name="connsiteY30" fmla="*/ 2656008 h 6046908"/>
              <a:gd name="connsiteX31" fmla="*/ 54286 w 4527226"/>
              <a:gd name="connsiteY31" fmla="*/ 2610288 h 6046908"/>
              <a:gd name="connsiteX32" fmla="*/ 7931 w 4527226"/>
              <a:gd name="connsiteY32" fmla="*/ 2563298 h 6046908"/>
              <a:gd name="connsiteX33" fmla="*/ 8566 w 4527226"/>
              <a:gd name="connsiteY33" fmla="*/ 2488368 h 6046908"/>
              <a:gd name="connsiteX34" fmla="*/ 92386 w 4527226"/>
              <a:gd name="connsiteY34" fmla="*/ 2335968 h 6046908"/>
              <a:gd name="connsiteX35" fmla="*/ 221926 w 4527226"/>
              <a:gd name="connsiteY35" fmla="*/ 2175948 h 6046908"/>
              <a:gd name="connsiteX36" fmla="*/ 282886 w 4527226"/>
              <a:gd name="connsiteY36" fmla="*/ 2084508 h 6046908"/>
              <a:gd name="connsiteX37" fmla="*/ 328606 w 4527226"/>
              <a:gd name="connsiteY37" fmla="*/ 1977828 h 6046908"/>
              <a:gd name="connsiteX38" fmla="*/ 359086 w 4527226"/>
              <a:gd name="connsiteY38" fmla="*/ 1871148 h 6046908"/>
              <a:gd name="connsiteX39" fmla="*/ 374326 w 4527226"/>
              <a:gd name="connsiteY39" fmla="*/ 1810188 h 6046908"/>
              <a:gd name="connsiteX40" fmla="*/ 343846 w 4527226"/>
              <a:gd name="connsiteY40" fmla="*/ 1756848 h 6046908"/>
              <a:gd name="connsiteX41" fmla="*/ 328606 w 4527226"/>
              <a:gd name="connsiteY41" fmla="*/ 1680648 h 6046908"/>
              <a:gd name="connsiteX42" fmla="*/ 412426 w 4527226"/>
              <a:gd name="connsiteY42" fmla="*/ 1474908 h 6046908"/>
              <a:gd name="connsiteX43" fmla="*/ 442906 w 4527226"/>
              <a:gd name="connsiteY43" fmla="*/ 1307268 h 6046908"/>
              <a:gd name="connsiteX44" fmla="*/ 465766 w 4527226"/>
              <a:gd name="connsiteY44" fmla="*/ 1192968 h 6046908"/>
              <a:gd name="connsiteX45" fmla="*/ 503866 w 4527226"/>
              <a:gd name="connsiteY45" fmla="*/ 1055808 h 6046908"/>
              <a:gd name="connsiteX46" fmla="*/ 557206 w 4527226"/>
              <a:gd name="connsiteY46" fmla="*/ 888168 h 6046908"/>
              <a:gd name="connsiteX47" fmla="*/ 503866 w 4527226"/>
              <a:gd name="connsiteY47" fmla="*/ 888168 h 6046908"/>
              <a:gd name="connsiteX48" fmla="*/ 412426 w 4527226"/>
              <a:gd name="connsiteY48" fmla="*/ 834828 h 6046908"/>
              <a:gd name="connsiteX49" fmla="*/ 328606 w 4527226"/>
              <a:gd name="connsiteY49" fmla="*/ 789108 h 6046908"/>
              <a:gd name="connsiteX50" fmla="*/ 260026 w 4527226"/>
              <a:gd name="connsiteY50" fmla="*/ 773868 h 6046908"/>
              <a:gd name="connsiteX51" fmla="*/ 214306 w 4527226"/>
              <a:gd name="connsiteY51" fmla="*/ 751008 h 6046908"/>
              <a:gd name="connsiteX52" fmla="*/ 260026 w 4527226"/>
              <a:gd name="connsiteY52" fmla="*/ 674808 h 6046908"/>
              <a:gd name="connsiteX53" fmla="*/ 374326 w 4527226"/>
              <a:gd name="connsiteY53" fmla="*/ 606228 h 6046908"/>
              <a:gd name="connsiteX54" fmla="*/ 557206 w 4527226"/>
              <a:gd name="connsiteY54" fmla="*/ 507168 h 6046908"/>
              <a:gd name="connsiteX55" fmla="*/ 656266 w 4527226"/>
              <a:gd name="connsiteY55" fmla="*/ 423348 h 6046908"/>
              <a:gd name="connsiteX56" fmla="*/ 892486 w 4527226"/>
              <a:gd name="connsiteY56" fmla="*/ 232848 h 6046908"/>
              <a:gd name="connsiteX57" fmla="*/ 1174426 w 4527226"/>
              <a:gd name="connsiteY57" fmla="*/ 80448 h 6046908"/>
              <a:gd name="connsiteX58" fmla="*/ 1593526 w 4527226"/>
              <a:gd name="connsiteY58" fmla="*/ 11868 h 6046908"/>
              <a:gd name="connsiteX59" fmla="*/ 1944046 w 4527226"/>
              <a:gd name="connsiteY59" fmla="*/ 4248 h 6046908"/>
              <a:gd name="connsiteX60" fmla="*/ 2172646 w 4527226"/>
              <a:gd name="connsiteY60" fmla="*/ 4248 h 6046908"/>
              <a:gd name="connsiteX61" fmla="*/ 2393626 w 4527226"/>
              <a:gd name="connsiteY61" fmla="*/ 57588 h 6046908"/>
              <a:gd name="connsiteX62" fmla="*/ 2667946 w 4527226"/>
              <a:gd name="connsiteY62" fmla="*/ 133788 h 6046908"/>
              <a:gd name="connsiteX63" fmla="*/ 2820346 w 4527226"/>
              <a:gd name="connsiteY63" fmla="*/ 202368 h 6046908"/>
              <a:gd name="connsiteX64" fmla="*/ 3102286 w 4527226"/>
              <a:gd name="connsiteY64" fmla="*/ 400488 h 6046908"/>
              <a:gd name="connsiteX65" fmla="*/ 3285166 w 4527226"/>
              <a:gd name="connsiteY65" fmla="*/ 651948 h 6046908"/>
              <a:gd name="connsiteX66" fmla="*/ 3407086 w 4527226"/>
              <a:gd name="connsiteY66" fmla="*/ 918648 h 6046908"/>
              <a:gd name="connsiteX67" fmla="*/ 3475666 w 4527226"/>
              <a:gd name="connsiteY67" fmla="*/ 1238688 h 6046908"/>
              <a:gd name="connsiteX68" fmla="*/ 3506146 w 4527226"/>
              <a:gd name="connsiteY68" fmla="*/ 1543488 h 6046908"/>
              <a:gd name="connsiteX69" fmla="*/ 3506146 w 4527226"/>
              <a:gd name="connsiteY69" fmla="*/ 1962588 h 6046908"/>
              <a:gd name="connsiteX70" fmla="*/ 3338506 w 4527226"/>
              <a:gd name="connsiteY70" fmla="*/ 2305488 h 6046908"/>
              <a:gd name="connsiteX71" fmla="*/ 3254686 w 4527226"/>
              <a:gd name="connsiteY71" fmla="*/ 2473128 h 6046908"/>
              <a:gd name="connsiteX72" fmla="*/ 3132766 w 4527226"/>
              <a:gd name="connsiteY72" fmla="*/ 2663628 h 6046908"/>
              <a:gd name="connsiteX73" fmla="*/ 3071806 w 4527226"/>
              <a:gd name="connsiteY73" fmla="*/ 2838888 h 6046908"/>
              <a:gd name="connsiteX74" fmla="*/ 3064186 w 4527226"/>
              <a:gd name="connsiteY74" fmla="*/ 2915088 h 6046908"/>
              <a:gd name="connsiteX75" fmla="*/ 3018466 w 4527226"/>
              <a:gd name="connsiteY75" fmla="*/ 3014148 h 6046908"/>
              <a:gd name="connsiteX76" fmla="*/ 2980366 w 4527226"/>
              <a:gd name="connsiteY76" fmla="*/ 3082728 h 6046908"/>
              <a:gd name="connsiteX77" fmla="*/ 2957506 w 4527226"/>
              <a:gd name="connsiteY77" fmla="*/ 3120828 h 6046908"/>
              <a:gd name="connsiteX78" fmla="*/ 2957506 w 4527226"/>
              <a:gd name="connsiteY78" fmla="*/ 3555168 h 6046908"/>
              <a:gd name="connsiteX79" fmla="*/ 3010846 w 4527226"/>
              <a:gd name="connsiteY79" fmla="*/ 3539928 h 6046908"/>
              <a:gd name="connsiteX80" fmla="*/ 3109906 w 4527226"/>
              <a:gd name="connsiteY80" fmla="*/ 3570408 h 6046908"/>
              <a:gd name="connsiteX81" fmla="*/ 3140386 w 4527226"/>
              <a:gd name="connsiteY81" fmla="*/ 3631368 h 6046908"/>
              <a:gd name="connsiteX82" fmla="*/ 3117526 w 4527226"/>
              <a:gd name="connsiteY82" fmla="*/ 3738048 h 6046908"/>
              <a:gd name="connsiteX83" fmla="*/ 3125146 w 4527226"/>
              <a:gd name="connsiteY83" fmla="*/ 4103808 h 6046908"/>
              <a:gd name="connsiteX84" fmla="*/ 3163246 w 4527226"/>
              <a:gd name="connsiteY84" fmla="*/ 4157148 h 6046908"/>
              <a:gd name="connsiteX85" fmla="*/ 3201346 w 4527226"/>
              <a:gd name="connsiteY85" fmla="*/ 4164768 h 6046908"/>
              <a:gd name="connsiteX86" fmla="*/ 3231826 w 4527226"/>
              <a:gd name="connsiteY86" fmla="*/ 4172388 h 6046908"/>
              <a:gd name="connsiteX87" fmla="*/ 3285166 w 4527226"/>
              <a:gd name="connsiteY87" fmla="*/ 4294308 h 6046908"/>
              <a:gd name="connsiteX88" fmla="*/ 3300406 w 4527226"/>
              <a:gd name="connsiteY88" fmla="*/ 4347648 h 6046908"/>
              <a:gd name="connsiteX89" fmla="*/ 3330886 w 4527226"/>
              <a:gd name="connsiteY89" fmla="*/ 4408608 h 6046908"/>
              <a:gd name="connsiteX90" fmla="*/ 3551866 w 4527226"/>
              <a:gd name="connsiteY90" fmla="*/ 4644828 h 6046908"/>
              <a:gd name="connsiteX91" fmla="*/ 3887146 w 4527226"/>
              <a:gd name="connsiteY91" fmla="*/ 5025828 h 6046908"/>
              <a:gd name="connsiteX92" fmla="*/ 4100506 w 4527226"/>
              <a:gd name="connsiteY92" fmla="*/ 5300148 h 6046908"/>
              <a:gd name="connsiteX93" fmla="*/ 4367206 w 4527226"/>
              <a:gd name="connsiteY93" fmla="*/ 5726868 h 6046908"/>
              <a:gd name="connsiteX94" fmla="*/ 4527226 w 4527226"/>
              <a:gd name="connsiteY94" fmla="*/ 6046908 h 6046908"/>
              <a:gd name="connsiteX0" fmla="*/ 709606 w 4527226"/>
              <a:gd name="connsiteY0" fmla="*/ 5025828 h 6046908"/>
              <a:gd name="connsiteX1" fmla="*/ 701986 w 4527226"/>
              <a:gd name="connsiteY1" fmla="*/ 5002968 h 6046908"/>
              <a:gd name="connsiteX2" fmla="*/ 968686 w 4527226"/>
              <a:gd name="connsiteY2" fmla="*/ 4682928 h 6046908"/>
              <a:gd name="connsiteX3" fmla="*/ 961066 w 4527226"/>
              <a:gd name="connsiteY3" fmla="*/ 4644828 h 6046908"/>
              <a:gd name="connsiteX4" fmla="*/ 1342066 w 4527226"/>
              <a:gd name="connsiteY4" fmla="*/ 4172388 h 6046908"/>
              <a:gd name="connsiteX5" fmla="*/ 1258246 w 4527226"/>
              <a:gd name="connsiteY5" fmla="*/ 4012368 h 6046908"/>
              <a:gd name="connsiteX6" fmla="*/ 1204906 w 4527226"/>
              <a:gd name="connsiteY6" fmla="*/ 3928548 h 6046908"/>
              <a:gd name="connsiteX7" fmla="*/ 1174426 w 4527226"/>
              <a:gd name="connsiteY7" fmla="*/ 3768528 h 6046908"/>
              <a:gd name="connsiteX8" fmla="*/ 1151566 w 4527226"/>
              <a:gd name="connsiteY8" fmla="*/ 3699948 h 6046908"/>
              <a:gd name="connsiteX9" fmla="*/ 1143946 w 4527226"/>
              <a:gd name="connsiteY9" fmla="*/ 3669468 h 6046908"/>
              <a:gd name="connsiteX10" fmla="*/ 1067746 w 4527226"/>
              <a:gd name="connsiteY10" fmla="*/ 3661848 h 6046908"/>
              <a:gd name="connsiteX11" fmla="*/ 938206 w 4527226"/>
              <a:gd name="connsiteY11" fmla="*/ 3669468 h 6046908"/>
              <a:gd name="connsiteX12" fmla="*/ 831526 w 4527226"/>
              <a:gd name="connsiteY12" fmla="*/ 3692328 h 6046908"/>
              <a:gd name="connsiteX13" fmla="*/ 610546 w 4527226"/>
              <a:gd name="connsiteY13" fmla="*/ 3738048 h 6046908"/>
              <a:gd name="connsiteX14" fmla="*/ 389566 w 4527226"/>
              <a:gd name="connsiteY14" fmla="*/ 3638988 h 6046908"/>
              <a:gd name="connsiteX15" fmla="*/ 381946 w 4527226"/>
              <a:gd name="connsiteY15" fmla="*/ 3326568 h 6046908"/>
              <a:gd name="connsiteX16" fmla="*/ 420046 w 4527226"/>
              <a:gd name="connsiteY16" fmla="*/ 3227508 h 6046908"/>
              <a:gd name="connsiteX17" fmla="*/ 389566 w 4527226"/>
              <a:gd name="connsiteY17" fmla="*/ 3166548 h 6046908"/>
              <a:gd name="connsiteX18" fmla="*/ 351466 w 4527226"/>
              <a:gd name="connsiteY18" fmla="*/ 3105588 h 6046908"/>
              <a:gd name="connsiteX19" fmla="*/ 397186 w 4527226"/>
              <a:gd name="connsiteY19" fmla="*/ 3021768 h 6046908"/>
              <a:gd name="connsiteX20" fmla="*/ 488626 w 4527226"/>
              <a:gd name="connsiteY20" fmla="*/ 2998908 h 6046908"/>
              <a:gd name="connsiteX21" fmla="*/ 471956 w 4527226"/>
              <a:gd name="connsiteY21" fmla="*/ 2942709 h 6046908"/>
              <a:gd name="connsiteX22" fmla="*/ 435286 w 4527226"/>
              <a:gd name="connsiteY22" fmla="*/ 2930328 h 6046908"/>
              <a:gd name="connsiteX23" fmla="*/ 389566 w 4527226"/>
              <a:gd name="connsiteY23" fmla="*/ 2930328 h 6046908"/>
              <a:gd name="connsiteX24" fmla="*/ 314000 w 4527226"/>
              <a:gd name="connsiteY24" fmla="*/ 2893495 h 6046908"/>
              <a:gd name="connsiteX25" fmla="*/ 320986 w 4527226"/>
              <a:gd name="connsiteY25" fmla="*/ 2846508 h 6046908"/>
              <a:gd name="connsiteX26" fmla="*/ 328606 w 4527226"/>
              <a:gd name="connsiteY26" fmla="*/ 2793168 h 6046908"/>
              <a:gd name="connsiteX27" fmla="*/ 313366 w 4527226"/>
              <a:gd name="connsiteY27" fmla="*/ 2732208 h 6046908"/>
              <a:gd name="connsiteX28" fmla="*/ 267646 w 4527226"/>
              <a:gd name="connsiteY28" fmla="*/ 2671248 h 6046908"/>
              <a:gd name="connsiteX29" fmla="*/ 176206 w 4527226"/>
              <a:gd name="connsiteY29" fmla="*/ 2656008 h 6046908"/>
              <a:gd name="connsiteX30" fmla="*/ 54286 w 4527226"/>
              <a:gd name="connsiteY30" fmla="*/ 2610288 h 6046908"/>
              <a:gd name="connsiteX31" fmla="*/ 7931 w 4527226"/>
              <a:gd name="connsiteY31" fmla="*/ 2563298 h 6046908"/>
              <a:gd name="connsiteX32" fmla="*/ 8566 w 4527226"/>
              <a:gd name="connsiteY32" fmla="*/ 2488368 h 6046908"/>
              <a:gd name="connsiteX33" fmla="*/ 92386 w 4527226"/>
              <a:gd name="connsiteY33" fmla="*/ 2335968 h 6046908"/>
              <a:gd name="connsiteX34" fmla="*/ 221926 w 4527226"/>
              <a:gd name="connsiteY34" fmla="*/ 2175948 h 6046908"/>
              <a:gd name="connsiteX35" fmla="*/ 282886 w 4527226"/>
              <a:gd name="connsiteY35" fmla="*/ 2084508 h 6046908"/>
              <a:gd name="connsiteX36" fmla="*/ 328606 w 4527226"/>
              <a:gd name="connsiteY36" fmla="*/ 1977828 h 6046908"/>
              <a:gd name="connsiteX37" fmla="*/ 359086 w 4527226"/>
              <a:gd name="connsiteY37" fmla="*/ 1871148 h 6046908"/>
              <a:gd name="connsiteX38" fmla="*/ 374326 w 4527226"/>
              <a:gd name="connsiteY38" fmla="*/ 1810188 h 6046908"/>
              <a:gd name="connsiteX39" fmla="*/ 343846 w 4527226"/>
              <a:gd name="connsiteY39" fmla="*/ 1756848 h 6046908"/>
              <a:gd name="connsiteX40" fmla="*/ 328606 w 4527226"/>
              <a:gd name="connsiteY40" fmla="*/ 1680648 h 6046908"/>
              <a:gd name="connsiteX41" fmla="*/ 412426 w 4527226"/>
              <a:gd name="connsiteY41" fmla="*/ 1474908 h 6046908"/>
              <a:gd name="connsiteX42" fmla="*/ 442906 w 4527226"/>
              <a:gd name="connsiteY42" fmla="*/ 1307268 h 6046908"/>
              <a:gd name="connsiteX43" fmla="*/ 465766 w 4527226"/>
              <a:gd name="connsiteY43" fmla="*/ 1192968 h 6046908"/>
              <a:gd name="connsiteX44" fmla="*/ 503866 w 4527226"/>
              <a:gd name="connsiteY44" fmla="*/ 1055808 h 6046908"/>
              <a:gd name="connsiteX45" fmla="*/ 557206 w 4527226"/>
              <a:gd name="connsiteY45" fmla="*/ 888168 h 6046908"/>
              <a:gd name="connsiteX46" fmla="*/ 503866 w 4527226"/>
              <a:gd name="connsiteY46" fmla="*/ 888168 h 6046908"/>
              <a:gd name="connsiteX47" fmla="*/ 412426 w 4527226"/>
              <a:gd name="connsiteY47" fmla="*/ 834828 h 6046908"/>
              <a:gd name="connsiteX48" fmla="*/ 328606 w 4527226"/>
              <a:gd name="connsiteY48" fmla="*/ 789108 h 6046908"/>
              <a:gd name="connsiteX49" fmla="*/ 260026 w 4527226"/>
              <a:gd name="connsiteY49" fmla="*/ 773868 h 6046908"/>
              <a:gd name="connsiteX50" fmla="*/ 214306 w 4527226"/>
              <a:gd name="connsiteY50" fmla="*/ 751008 h 6046908"/>
              <a:gd name="connsiteX51" fmla="*/ 260026 w 4527226"/>
              <a:gd name="connsiteY51" fmla="*/ 674808 h 6046908"/>
              <a:gd name="connsiteX52" fmla="*/ 374326 w 4527226"/>
              <a:gd name="connsiteY52" fmla="*/ 606228 h 6046908"/>
              <a:gd name="connsiteX53" fmla="*/ 557206 w 4527226"/>
              <a:gd name="connsiteY53" fmla="*/ 507168 h 6046908"/>
              <a:gd name="connsiteX54" fmla="*/ 656266 w 4527226"/>
              <a:gd name="connsiteY54" fmla="*/ 423348 h 6046908"/>
              <a:gd name="connsiteX55" fmla="*/ 892486 w 4527226"/>
              <a:gd name="connsiteY55" fmla="*/ 232848 h 6046908"/>
              <a:gd name="connsiteX56" fmla="*/ 1174426 w 4527226"/>
              <a:gd name="connsiteY56" fmla="*/ 80448 h 6046908"/>
              <a:gd name="connsiteX57" fmla="*/ 1593526 w 4527226"/>
              <a:gd name="connsiteY57" fmla="*/ 11868 h 6046908"/>
              <a:gd name="connsiteX58" fmla="*/ 1944046 w 4527226"/>
              <a:gd name="connsiteY58" fmla="*/ 4248 h 6046908"/>
              <a:gd name="connsiteX59" fmla="*/ 2172646 w 4527226"/>
              <a:gd name="connsiteY59" fmla="*/ 4248 h 6046908"/>
              <a:gd name="connsiteX60" fmla="*/ 2393626 w 4527226"/>
              <a:gd name="connsiteY60" fmla="*/ 57588 h 6046908"/>
              <a:gd name="connsiteX61" fmla="*/ 2667946 w 4527226"/>
              <a:gd name="connsiteY61" fmla="*/ 133788 h 6046908"/>
              <a:gd name="connsiteX62" fmla="*/ 2820346 w 4527226"/>
              <a:gd name="connsiteY62" fmla="*/ 202368 h 6046908"/>
              <a:gd name="connsiteX63" fmla="*/ 3102286 w 4527226"/>
              <a:gd name="connsiteY63" fmla="*/ 400488 h 6046908"/>
              <a:gd name="connsiteX64" fmla="*/ 3285166 w 4527226"/>
              <a:gd name="connsiteY64" fmla="*/ 651948 h 6046908"/>
              <a:gd name="connsiteX65" fmla="*/ 3407086 w 4527226"/>
              <a:gd name="connsiteY65" fmla="*/ 918648 h 6046908"/>
              <a:gd name="connsiteX66" fmla="*/ 3475666 w 4527226"/>
              <a:gd name="connsiteY66" fmla="*/ 1238688 h 6046908"/>
              <a:gd name="connsiteX67" fmla="*/ 3506146 w 4527226"/>
              <a:gd name="connsiteY67" fmla="*/ 1543488 h 6046908"/>
              <a:gd name="connsiteX68" fmla="*/ 3506146 w 4527226"/>
              <a:gd name="connsiteY68" fmla="*/ 1962588 h 6046908"/>
              <a:gd name="connsiteX69" fmla="*/ 3338506 w 4527226"/>
              <a:gd name="connsiteY69" fmla="*/ 2305488 h 6046908"/>
              <a:gd name="connsiteX70" fmla="*/ 3254686 w 4527226"/>
              <a:gd name="connsiteY70" fmla="*/ 2473128 h 6046908"/>
              <a:gd name="connsiteX71" fmla="*/ 3132766 w 4527226"/>
              <a:gd name="connsiteY71" fmla="*/ 2663628 h 6046908"/>
              <a:gd name="connsiteX72" fmla="*/ 3071806 w 4527226"/>
              <a:gd name="connsiteY72" fmla="*/ 2838888 h 6046908"/>
              <a:gd name="connsiteX73" fmla="*/ 3064186 w 4527226"/>
              <a:gd name="connsiteY73" fmla="*/ 2915088 h 6046908"/>
              <a:gd name="connsiteX74" fmla="*/ 3018466 w 4527226"/>
              <a:gd name="connsiteY74" fmla="*/ 3014148 h 6046908"/>
              <a:gd name="connsiteX75" fmla="*/ 2980366 w 4527226"/>
              <a:gd name="connsiteY75" fmla="*/ 3082728 h 6046908"/>
              <a:gd name="connsiteX76" fmla="*/ 2957506 w 4527226"/>
              <a:gd name="connsiteY76" fmla="*/ 3120828 h 6046908"/>
              <a:gd name="connsiteX77" fmla="*/ 2957506 w 4527226"/>
              <a:gd name="connsiteY77" fmla="*/ 3555168 h 6046908"/>
              <a:gd name="connsiteX78" fmla="*/ 3010846 w 4527226"/>
              <a:gd name="connsiteY78" fmla="*/ 3539928 h 6046908"/>
              <a:gd name="connsiteX79" fmla="*/ 3109906 w 4527226"/>
              <a:gd name="connsiteY79" fmla="*/ 3570408 h 6046908"/>
              <a:gd name="connsiteX80" fmla="*/ 3140386 w 4527226"/>
              <a:gd name="connsiteY80" fmla="*/ 3631368 h 6046908"/>
              <a:gd name="connsiteX81" fmla="*/ 3117526 w 4527226"/>
              <a:gd name="connsiteY81" fmla="*/ 3738048 h 6046908"/>
              <a:gd name="connsiteX82" fmla="*/ 3125146 w 4527226"/>
              <a:gd name="connsiteY82" fmla="*/ 4103808 h 6046908"/>
              <a:gd name="connsiteX83" fmla="*/ 3163246 w 4527226"/>
              <a:gd name="connsiteY83" fmla="*/ 4157148 h 6046908"/>
              <a:gd name="connsiteX84" fmla="*/ 3201346 w 4527226"/>
              <a:gd name="connsiteY84" fmla="*/ 4164768 h 6046908"/>
              <a:gd name="connsiteX85" fmla="*/ 3231826 w 4527226"/>
              <a:gd name="connsiteY85" fmla="*/ 4172388 h 6046908"/>
              <a:gd name="connsiteX86" fmla="*/ 3285166 w 4527226"/>
              <a:gd name="connsiteY86" fmla="*/ 4294308 h 6046908"/>
              <a:gd name="connsiteX87" fmla="*/ 3300406 w 4527226"/>
              <a:gd name="connsiteY87" fmla="*/ 4347648 h 6046908"/>
              <a:gd name="connsiteX88" fmla="*/ 3330886 w 4527226"/>
              <a:gd name="connsiteY88" fmla="*/ 4408608 h 6046908"/>
              <a:gd name="connsiteX89" fmla="*/ 3551866 w 4527226"/>
              <a:gd name="connsiteY89" fmla="*/ 4644828 h 6046908"/>
              <a:gd name="connsiteX90" fmla="*/ 3887146 w 4527226"/>
              <a:gd name="connsiteY90" fmla="*/ 5025828 h 6046908"/>
              <a:gd name="connsiteX91" fmla="*/ 4100506 w 4527226"/>
              <a:gd name="connsiteY91" fmla="*/ 5300148 h 6046908"/>
              <a:gd name="connsiteX92" fmla="*/ 4367206 w 4527226"/>
              <a:gd name="connsiteY92" fmla="*/ 5726868 h 6046908"/>
              <a:gd name="connsiteX93" fmla="*/ 4527226 w 4527226"/>
              <a:gd name="connsiteY93" fmla="*/ 6046908 h 6046908"/>
              <a:gd name="connsiteX0" fmla="*/ 701986 w 4527226"/>
              <a:gd name="connsiteY0" fmla="*/ 5002968 h 6046908"/>
              <a:gd name="connsiteX1" fmla="*/ 968686 w 4527226"/>
              <a:gd name="connsiteY1" fmla="*/ 4682928 h 6046908"/>
              <a:gd name="connsiteX2" fmla="*/ 961066 w 4527226"/>
              <a:gd name="connsiteY2" fmla="*/ 4644828 h 6046908"/>
              <a:gd name="connsiteX3" fmla="*/ 1342066 w 4527226"/>
              <a:gd name="connsiteY3" fmla="*/ 4172388 h 6046908"/>
              <a:gd name="connsiteX4" fmla="*/ 1258246 w 4527226"/>
              <a:gd name="connsiteY4" fmla="*/ 4012368 h 6046908"/>
              <a:gd name="connsiteX5" fmla="*/ 1204906 w 4527226"/>
              <a:gd name="connsiteY5" fmla="*/ 3928548 h 6046908"/>
              <a:gd name="connsiteX6" fmla="*/ 1174426 w 4527226"/>
              <a:gd name="connsiteY6" fmla="*/ 3768528 h 6046908"/>
              <a:gd name="connsiteX7" fmla="*/ 1151566 w 4527226"/>
              <a:gd name="connsiteY7" fmla="*/ 3699948 h 6046908"/>
              <a:gd name="connsiteX8" fmla="*/ 1143946 w 4527226"/>
              <a:gd name="connsiteY8" fmla="*/ 3669468 h 6046908"/>
              <a:gd name="connsiteX9" fmla="*/ 1067746 w 4527226"/>
              <a:gd name="connsiteY9" fmla="*/ 3661848 h 6046908"/>
              <a:gd name="connsiteX10" fmla="*/ 938206 w 4527226"/>
              <a:gd name="connsiteY10" fmla="*/ 3669468 h 6046908"/>
              <a:gd name="connsiteX11" fmla="*/ 831526 w 4527226"/>
              <a:gd name="connsiteY11" fmla="*/ 3692328 h 6046908"/>
              <a:gd name="connsiteX12" fmla="*/ 610546 w 4527226"/>
              <a:gd name="connsiteY12" fmla="*/ 3738048 h 6046908"/>
              <a:gd name="connsiteX13" fmla="*/ 389566 w 4527226"/>
              <a:gd name="connsiteY13" fmla="*/ 3638988 h 6046908"/>
              <a:gd name="connsiteX14" fmla="*/ 381946 w 4527226"/>
              <a:gd name="connsiteY14" fmla="*/ 3326568 h 6046908"/>
              <a:gd name="connsiteX15" fmla="*/ 420046 w 4527226"/>
              <a:gd name="connsiteY15" fmla="*/ 3227508 h 6046908"/>
              <a:gd name="connsiteX16" fmla="*/ 389566 w 4527226"/>
              <a:gd name="connsiteY16" fmla="*/ 3166548 h 6046908"/>
              <a:gd name="connsiteX17" fmla="*/ 351466 w 4527226"/>
              <a:gd name="connsiteY17" fmla="*/ 3105588 h 6046908"/>
              <a:gd name="connsiteX18" fmla="*/ 397186 w 4527226"/>
              <a:gd name="connsiteY18" fmla="*/ 3021768 h 6046908"/>
              <a:gd name="connsiteX19" fmla="*/ 488626 w 4527226"/>
              <a:gd name="connsiteY19" fmla="*/ 2998908 h 6046908"/>
              <a:gd name="connsiteX20" fmla="*/ 471956 w 4527226"/>
              <a:gd name="connsiteY20" fmla="*/ 2942709 h 6046908"/>
              <a:gd name="connsiteX21" fmla="*/ 435286 w 4527226"/>
              <a:gd name="connsiteY21" fmla="*/ 2930328 h 6046908"/>
              <a:gd name="connsiteX22" fmla="*/ 389566 w 4527226"/>
              <a:gd name="connsiteY22" fmla="*/ 2930328 h 6046908"/>
              <a:gd name="connsiteX23" fmla="*/ 314000 w 4527226"/>
              <a:gd name="connsiteY23" fmla="*/ 2893495 h 6046908"/>
              <a:gd name="connsiteX24" fmla="*/ 320986 w 4527226"/>
              <a:gd name="connsiteY24" fmla="*/ 2846508 h 6046908"/>
              <a:gd name="connsiteX25" fmla="*/ 328606 w 4527226"/>
              <a:gd name="connsiteY25" fmla="*/ 2793168 h 6046908"/>
              <a:gd name="connsiteX26" fmla="*/ 313366 w 4527226"/>
              <a:gd name="connsiteY26" fmla="*/ 2732208 h 6046908"/>
              <a:gd name="connsiteX27" fmla="*/ 267646 w 4527226"/>
              <a:gd name="connsiteY27" fmla="*/ 2671248 h 6046908"/>
              <a:gd name="connsiteX28" fmla="*/ 176206 w 4527226"/>
              <a:gd name="connsiteY28" fmla="*/ 2656008 h 6046908"/>
              <a:gd name="connsiteX29" fmla="*/ 54286 w 4527226"/>
              <a:gd name="connsiteY29" fmla="*/ 2610288 h 6046908"/>
              <a:gd name="connsiteX30" fmla="*/ 7931 w 4527226"/>
              <a:gd name="connsiteY30" fmla="*/ 2563298 h 6046908"/>
              <a:gd name="connsiteX31" fmla="*/ 8566 w 4527226"/>
              <a:gd name="connsiteY31" fmla="*/ 2488368 h 6046908"/>
              <a:gd name="connsiteX32" fmla="*/ 92386 w 4527226"/>
              <a:gd name="connsiteY32" fmla="*/ 2335968 h 6046908"/>
              <a:gd name="connsiteX33" fmla="*/ 221926 w 4527226"/>
              <a:gd name="connsiteY33" fmla="*/ 2175948 h 6046908"/>
              <a:gd name="connsiteX34" fmla="*/ 282886 w 4527226"/>
              <a:gd name="connsiteY34" fmla="*/ 2084508 h 6046908"/>
              <a:gd name="connsiteX35" fmla="*/ 328606 w 4527226"/>
              <a:gd name="connsiteY35" fmla="*/ 1977828 h 6046908"/>
              <a:gd name="connsiteX36" fmla="*/ 359086 w 4527226"/>
              <a:gd name="connsiteY36" fmla="*/ 1871148 h 6046908"/>
              <a:gd name="connsiteX37" fmla="*/ 374326 w 4527226"/>
              <a:gd name="connsiteY37" fmla="*/ 1810188 h 6046908"/>
              <a:gd name="connsiteX38" fmla="*/ 343846 w 4527226"/>
              <a:gd name="connsiteY38" fmla="*/ 1756848 h 6046908"/>
              <a:gd name="connsiteX39" fmla="*/ 328606 w 4527226"/>
              <a:gd name="connsiteY39" fmla="*/ 1680648 h 6046908"/>
              <a:gd name="connsiteX40" fmla="*/ 412426 w 4527226"/>
              <a:gd name="connsiteY40" fmla="*/ 1474908 h 6046908"/>
              <a:gd name="connsiteX41" fmla="*/ 442906 w 4527226"/>
              <a:gd name="connsiteY41" fmla="*/ 1307268 h 6046908"/>
              <a:gd name="connsiteX42" fmla="*/ 465766 w 4527226"/>
              <a:gd name="connsiteY42" fmla="*/ 1192968 h 6046908"/>
              <a:gd name="connsiteX43" fmla="*/ 503866 w 4527226"/>
              <a:gd name="connsiteY43" fmla="*/ 1055808 h 6046908"/>
              <a:gd name="connsiteX44" fmla="*/ 557206 w 4527226"/>
              <a:gd name="connsiteY44" fmla="*/ 888168 h 6046908"/>
              <a:gd name="connsiteX45" fmla="*/ 503866 w 4527226"/>
              <a:gd name="connsiteY45" fmla="*/ 888168 h 6046908"/>
              <a:gd name="connsiteX46" fmla="*/ 412426 w 4527226"/>
              <a:gd name="connsiteY46" fmla="*/ 834828 h 6046908"/>
              <a:gd name="connsiteX47" fmla="*/ 328606 w 4527226"/>
              <a:gd name="connsiteY47" fmla="*/ 789108 h 6046908"/>
              <a:gd name="connsiteX48" fmla="*/ 260026 w 4527226"/>
              <a:gd name="connsiteY48" fmla="*/ 773868 h 6046908"/>
              <a:gd name="connsiteX49" fmla="*/ 214306 w 4527226"/>
              <a:gd name="connsiteY49" fmla="*/ 751008 h 6046908"/>
              <a:gd name="connsiteX50" fmla="*/ 260026 w 4527226"/>
              <a:gd name="connsiteY50" fmla="*/ 674808 h 6046908"/>
              <a:gd name="connsiteX51" fmla="*/ 374326 w 4527226"/>
              <a:gd name="connsiteY51" fmla="*/ 606228 h 6046908"/>
              <a:gd name="connsiteX52" fmla="*/ 557206 w 4527226"/>
              <a:gd name="connsiteY52" fmla="*/ 507168 h 6046908"/>
              <a:gd name="connsiteX53" fmla="*/ 656266 w 4527226"/>
              <a:gd name="connsiteY53" fmla="*/ 423348 h 6046908"/>
              <a:gd name="connsiteX54" fmla="*/ 892486 w 4527226"/>
              <a:gd name="connsiteY54" fmla="*/ 232848 h 6046908"/>
              <a:gd name="connsiteX55" fmla="*/ 1174426 w 4527226"/>
              <a:gd name="connsiteY55" fmla="*/ 80448 h 6046908"/>
              <a:gd name="connsiteX56" fmla="*/ 1593526 w 4527226"/>
              <a:gd name="connsiteY56" fmla="*/ 11868 h 6046908"/>
              <a:gd name="connsiteX57" fmla="*/ 1944046 w 4527226"/>
              <a:gd name="connsiteY57" fmla="*/ 4248 h 6046908"/>
              <a:gd name="connsiteX58" fmla="*/ 2172646 w 4527226"/>
              <a:gd name="connsiteY58" fmla="*/ 4248 h 6046908"/>
              <a:gd name="connsiteX59" fmla="*/ 2393626 w 4527226"/>
              <a:gd name="connsiteY59" fmla="*/ 57588 h 6046908"/>
              <a:gd name="connsiteX60" fmla="*/ 2667946 w 4527226"/>
              <a:gd name="connsiteY60" fmla="*/ 133788 h 6046908"/>
              <a:gd name="connsiteX61" fmla="*/ 2820346 w 4527226"/>
              <a:gd name="connsiteY61" fmla="*/ 202368 h 6046908"/>
              <a:gd name="connsiteX62" fmla="*/ 3102286 w 4527226"/>
              <a:gd name="connsiteY62" fmla="*/ 400488 h 6046908"/>
              <a:gd name="connsiteX63" fmla="*/ 3285166 w 4527226"/>
              <a:gd name="connsiteY63" fmla="*/ 651948 h 6046908"/>
              <a:gd name="connsiteX64" fmla="*/ 3407086 w 4527226"/>
              <a:gd name="connsiteY64" fmla="*/ 918648 h 6046908"/>
              <a:gd name="connsiteX65" fmla="*/ 3475666 w 4527226"/>
              <a:gd name="connsiteY65" fmla="*/ 1238688 h 6046908"/>
              <a:gd name="connsiteX66" fmla="*/ 3506146 w 4527226"/>
              <a:gd name="connsiteY66" fmla="*/ 1543488 h 6046908"/>
              <a:gd name="connsiteX67" fmla="*/ 3506146 w 4527226"/>
              <a:gd name="connsiteY67" fmla="*/ 1962588 h 6046908"/>
              <a:gd name="connsiteX68" fmla="*/ 3338506 w 4527226"/>
              <a:gd name="connsiteY68" fmla="*/ 2305488 h 6046908"/>
              <a:gd name="connsiteX69" fmla="*/ 3254686 w 4527226"/>
              <a:gd name="connsiteY69" fmla="*/ 2473128 h 6046908"/>
              <a:gd name="connsiteX70" fmla="*/ 3132766 w 4527226"/>
              <a:gd name="connsiteY70" fmla="*/ 2663628 h 6046908"/>
              <a:gd name="connsiteX71" fmla="*/ 3071806 w 4527226"/>
              <a:gd name="connsiteY71" fmla="*/ 2838888 h 6046908"/>
              <a:gd name="connsiteX72" fmla="*/ 3064186 w 4527226"/>
              <a:gd name="connsiteY72" fmla="*/ 2915088 h 6046908"/>
              <a:gd name="connsiteX73" fmla="*/ 3018466 w 4527226"/>
              <a:gd name="connsiteY73" fmla="*/ 3014148 h 6046908"/>
              <a:gd name="connsiteX74" fmla="*/ 2980366 w 4527226"/>
              <a:gd name="connsiteY74" fmla="*/ 3082728 h 6046908"/>
              <a:gd name="connsiteX75" fmla="*/ 2957506 w 4527226"/>
              <a:gd name="connsiteY75" fmla="*/ 3120828 h 6046908"/>
              <a:gd name="connsiteX76" fmla="*/ 2957506 w 4527226"/>
              <a:gd name="connsiteY76" fmla="*/ 3555168 h 6046908"/>
              <a:gd name="connsiteX77" fmla="*/ 3010846 w 4527226"/>
              <a:gd name="connsiteY77" fmla="*/ 3539928 h 6046908"/>
              <a:gd name="connsiteX78" fmla="*/ 3109906 w 4527226"/>
              <a:gd name="connsiteY78" fmla="*/ 3570408 h 6046908"/>
              <a:gd name="connsiteX79" fmla="*/ 3140386 w 4527226"/>
              <a:gd name="connsiteY79" fmla="*/ 3631368 h 6046908"/>
              <a:gd name="connsiteX80" fmla="*/ 3117526 w 4527226"/>
              <a:gd name="connsiteY80" fmla="*/ 3738048 h 6046908"/>
              <a:gd name="connsiteX81" fmla="*/ 3125146 w 4527226"/>
              <a:gd name="connsiteY81" fmla="*/ 4103808 h 6046908"/>
              <a:gd name="connsiteX82" fmla="*/ 3163246 w 4527226"/>
              <a:gd name="connsiteY82" fmla="*/ 4157148 h 6046908"/>
              <a:gd name="connsiteX83" fmla="*/ 3201346 w 4527226"/>
              <a:gd name="connsiteY83" fmla="*/ 4164768 h 6046908"/>
              <a:gd name="connsiteX84" fmla="*/ 3231826 w 4527226"/>
              <a:gd name="connsiteY84" fmla="*/ 4172388 h 6046908"/>
              <a:gd name="connsiteX85" fmla="*/ 3285166 w 4527226"/>
              <a:gd name="connsiteY85" fmla="*/ 4294308 h 6046908"/>
              <a:gd name="connsiteX86" fmla="*/ 3300406 w 4527226"/>
              <a:gd name="connsiteY86" fmla="*/ 4347648 h 6046908"/>
              <a:gd name="connsiteX87" fmla="*/ 3330886 w 4527226"/>
              <a:gd name="connsiteY87" fmla="*/ 4408608 h 6046908"/>
              <a:gd name="connsiteX88" fmla="*/ 3551866 w 4527226"/>
              <a:gd name="connsiteY88" fmla="*/ 4644828 h 6046908"/>
              <a:gd name="connsiteX89" fmla="*/ 3887146 w 4527226"/>
              <a:gd name="connsiteY89" fmla="*/ 5025828 h 6046908"/>
              <a:gd name="connsiteX90" fmla="*/ 4100506 w 4527226"/>
              <a:gd name="connsiteY90" fmla="*/ 5300148 h 6046908"/>
              <a:gd name="connsiteX91" fmla="*/ 4367206 w 4527226"/>
              <a:gd name="connsiteY91" fmla="*/ 5726868 h 6046908"/>
              <a:gd name="connsiteX92" fmla="*/ 4527226 w 4527226"/>
              <a:gd name="connsiteY92" fmla="*/ 6046908 h 6046908"/>
              <a:gd name="connsiteX0" fmla="*/ 701986 w 4527226"/>
              <a:gd name="connsiteY0" fmla="*/ 5002968 h 6046908"/>
              <a:gd name="connsiteX1" fmla="*/ 961066 w 4527226"/>
              <a:gd name="connsiteY1" fmla="*/ 4644828 h 6046908"/>
              <a:gd name="connsiteX2" fmla="*/ 1342066 w 4527226"/>
              <a:gd name="connsiteY2" fmla="*/ 4172388 h 6046908"/>
              <a:gd name="connsiteX3" fmla="*/ 1258246 w 4527226"/>
              <a:gd name="connsiteY3" fmla="*/ 4012368 h 6046908"/>
              <a:gd name="connsiteX4" fmla="*/ 1204906 w 4527226"/>
              <a:gd name="connsiteY4" fmla="*/ 3928548 h 6046908"/>
              <a:gd name="connsiteX5" fmla="*/ 1174426 w 4527226"/>
              <a:gd name="connsiteY5" fmla="*/ 3768528 h 6046908"/>
              <a:gd name="connsiteX6" fmla="*/ 1151566 w 4527226"/>
              <a:gd name="connsiteY6" fmla="*/ 3699948 h 6046908"/>
              <a:gd name="connsiteX7" fmla="*/ 1143946 w 4527226"/>
              <a:gd name="connsiteY7" fmla="*/ 3669468 h 6046908"/>
              <a:gd name="connsiteX8" fmla="*/ 1067746 w 4527226"/>
              <a:gd name="connsiteY8" fmla="*/ 3661848 h 6046908"/>
              <a:gd name="connsiteX9" fmla="*/ 938206 w 4527226"/>
              <a:gd name="connsiteY9" fmla="*/ 3669468 h 6046908"/>
              <a:gd name="connsiteX10" fmla="*/ 831526 w 4527226"/>
              <a:gd name="connsiteY10" fmla="*/ 3692328 h 6046908"/>
              <a:gd name="connsiteX11" fmla="*/ 610546 w 4527226"/>
              <a:gd name="connsiteY11" fmla="*/ 3738048 h 6046908"/>
              <a:gd name="connsiteX12" fmla="*/ 389566 w 4527226"/>
              <a:gd name="connsiteY12" fmla="*/ 3638988 h 6046908"/>
              <a:gd name="connsiteX13" fmla="*/ 381946 w 4527226"/>
              <a:gd name="connsiteY13" fmla="*/ 3326568 h 6046908"/>
              <a:gd name="connsiteX14" fmla="*/ 420046 w 4527226"/>
              <a:gd name="connsiteY14" fmla="*/ 3227508 h 6046908"/>
              <a:gd name="connsiteX15" fmla="*/ 389566 w 4527226"/>
              <a:gd name="connsiteY15" fmla="*/ 3166548 h 6046908"/>
              <a:gd name="connsiteX16" fmla="*/ 351466 w 4527226"/>
              <a:gd name="connsiteY16" fmla="*/ 3105588 h 6046908"/>
              <a:gd name="connsiteX17" fmla="*/ 397186 w 4527226"/>
              <a:gd name="connsiteY17" fmla="*/ 3021768 h 6046908"/>
              <a:gd name="connsiteX18" fmla="*/ 488626 w 4527226"/>
              <a:gd name="connsiteY18" fmla="*/ 2998908 h 6046908"/>
              <a:gd name="connsiteX19" fmla="*/ 471956 w 4527226"/>
              <a:gd name="connsiteY19" fmla="*/ 2942709 h 6046908"/>
              <a:gd name="connsiteX20" fmla="*/ 435286 w 4527226"/>
              <a:gd name="connsiteY20" fmla="*/ 2930328 h 6046908"/>
              <a:gd name="connsiteX21" fmla="*/ 389566 w 4527226"/>
              <a:gd name="connsiteY21" fmla="*/ 2930328 h 6046908"/>
              <a:gd name="connsiteX22" fmla="*/ 314000 w 4527226"/>
              <a:gd name="connsiteY22" fmla="*/ 2893495 h 6046908"/>
              <a:gd name="connsiteX23" fmla="*/ 320986 w 4527226"/>
              <a:gd name="connsiteY23" fmla="*/ 2846508 h 6046908"/>
              <a:gd name="connsiteX24" fmla="*/ 328606 w 4527226"/>
              <a:gd name="connsiteY24" fmla="*/ 2793168 h 6046908"/>
              <a:gd name="connsiteX25" fmla="*/ 313366 w 4527226"/>
              <a:gd name="connsiteY25" fmla="*/ 2732208 h 6046908"/>
              <a:gd name="connsiteX26" fmla="*/ 267646 w 4527226"/>
              <a:gd name="connsiteY26" fmla="*/ 2671248 h 6046908"/>
              <a:gd name="connsiteX27" fmla="*/ 176206 w 4527226"/>
              <a:gd name="connsiteY27" fmla="*/ 2656008 h 6046908"/>
              <a:gd name="connsiteX28" fmla="*/ 54286 w 4527226"/>
              <a:gd name="connsiteY28" fmla="*/ 2610288 h 6046908"/>
              <a:gd name="connsiteX29" fmla="*/ 7931 w 4527226"/>
              <a:gd name="connsiteY29" fmla="*/ 2563298 h 6046908"/>
              <a:gd name="connsiteX30" fmla="*/ 8566 w 4527226"/>
              <a:gd name="connsiteY30" fmla="*/ 2488368 h 6046908"/>
              <a:gd name="connsiteX31" fmla="*/ 92386 w 4527226"/>
              <a:gd name="connsiteY31" fmla="*/ 2335968 h 6046908"/>
              <a:gd name="connsiteX32" fmla="*/ 221926 w 4527226"/>
              <a:gd name="connsiteY32" fmla="*/ 2175948 h 6046908"/>
              <a:gd name="connsiteX33" fmla="*/ 282886 w 4527226"/>
              <a:gd name="connsiteY33" fmla="*/ 2084508 h 6046908"/>
              <a:gd name="connsiteX34" fmla="*/ 328606 w 4527226"/>
              <a:gd name="connsiteY34" fmla="*/ 1977828 h 6046908"/>
              <a:gd name="connsiteX35" fmla="*/ 359086 w 4527226"/>
              <a:gd name="connsiteY35" fmla="*/ 1871148 h 6046908"/>
              <a:gd name="connsiteX36" fmla="*/ 374326 w 4527226"/>
              <a:gd name="connsiteY36" fmla="*/ 1810188 h 6046908"/>
              <a:gd name="connsiteX37" fmla="*/ 343846 w 4527226"/>
              <a:gd name="connsiteY37" fmla="*/ 1756848 h 6046908"/>
              <a:gd name="connsiteX38" fmla="*/ 328606 w 4527226"/>
              <a:gd name="connsiteY38" fmla="*/ 1680648 h 6046908"/>
              <a:gd name="connsiteX39" fmla="*/ 412426 w 4527226"/>
              <a:gd name="connsiteY39" fmla="*/ 1474908 h 6046908"/>
              <a:gd name="connsiteX40" fmla="*/ 442906 w 4527226"/>
              <a:gd name="connsiteY40" fmla="*/ 1307268 h 6046908"/>
              <a:gd name="connsiteX41" fmla="*/ 465766 w 4527226"/>
              <a:gd name="connsiteY41" fmla="*/ 1192968 h 6046908"/>
              <a:gd name="connsiteX42" fmla="*/ 503866 w 4527226"/>
              <a:gd name="connsiteY42" fmla="*/ 1055808 h 6046908"/>
              <a:gd name="connsiteX43" fmla="*/ 557206 w 4527226"/>
              <a:gd name="connsiteY43" fmla="*/ 888168 h 6046908"/>
              <a:gd name="connsiteX44" fmla="*/ 503866 w 4527226"/>
              <a:gd name="connsiteY44" fmla="*/ 888168 h 6046908"/>
              <a:gd name="connsiteX45" fmla="*/ 412426 w 4527226"/>
              <a:gd name="connsiteY45" fmla="*/ 834828 h 6046908"/>
              <a:gd name="connsiteX46" fmla="*/ 328606 w 4527226"/>
              <a:gd name="connsiteY46" fmla="*/ 789108 h 6046908"/>
              <a:gd name="connsiteX47" fmla="*/ 260026 w 4527226"/>
              <a:gd name="connsiteY47" fmla="*/ 773868 h 6046908"/>
              <a:gd name="connsiteX48" fmla="*/ 214306 w 4527226"/>
              <a:gd name="connsiteY48" fmla="*/ 751008 h 6046908"/>
              <a:gd name="connsiteX49" fmla="*/ 260026 w 4527226"/>
              <a:gd name="connsiteY49" fmla="*/ 674808 h 6046908"/>
              <a:gd name="connsiteX50" fmla="*/ 374326 w 4527226"/>
              <a:gd name="connsiteY50" fmla="*/ 606228 h 6046908"/>
              <a:gd name="connsiteX51" fmla="*/ 557206 w 4527226"/>
              <a:gd name="connsiteY51" fmla="*/ 507168 h 6046908"/>
              <a:gd name="connsiteX52" fmla="*/ 656266 w 4527226"/>
              <a:gd name="connsiteY52" fmla="*/ 423348 h 6046908"/>
              <a:gd name="connsiteX53" fmla="*/ 892486 w 4527226"/>
              <a:gd name="connsiteY53" fmla="*/ 232848 h 6046908"/>
              <a:gd name="connsiteX54" fmla="*/ 1174426 w 4527226"/>
              <a:gd name="connsiteY54" fmla="*/ 80448 h 6046908"/>
              <a:gd name="connsiteX55" fmla="*/ 1593526 w 4527226"/>
              <a:gd name="connsiteY55" fmla="*/ 11868 h 6046908"/>
              <a:gd name="connsiteX56" fmla="*/ 1944046 w 4527226"/>
              <a:gd name="connsiteY56" fmla="*/ 4248 h 6046908"/>
              <a:gd name="connsiteX57" fmla="*/ 2172646 w 4527226"/>
              <a:gd name="connsiteY57" fmla="*/ 4248 h 6046908"/>
              <a:gd name="connsiteX58" fmla="*/ 2393626 w 4527226"/>
              <a:gd name="connsiteY58" fmla="*/ 57588 h 6046908"/>
              <a:gd name="connsiteX59" fmla="*/ 2667946 w 4527226"/>
              <a:gd name="connsiteY59" fmla="*/ 133788 h 6046908"/>
              <a:gd name="connsiteX60" fmla="*/ 2820346 w 4527226"/>
              <a:gd name="connsiteY60" fmla="*/ 202368 h 6046908"/>
              <a:gd name="connsiteX61" fmla="*/ 3102286 w 4527226"/>
              <a:gd name="connsiteY61" fmla="*/ 400488 h 6046908"/>
              <a:gd name="connsiteX62" fmla="*/ 3285166 w 4527226"/>
              <a:gd name="connsiteY62" fmla="*/ 651948 h 6046908"/>
              <a:gd name="connsiteX63" fmla="*/ 3407086 w 4527226"/>
              <a:gd name="connsiteY63" fmla="*/ 918648 h 6046908"/>
              <a:gd name="connsiteX64" fmla="*/ 3475666 w 4527226"/>
              <a:gd name="connsiteY64" fmla="*/ 1238688 h 6046908"/>
              <a:gd name="connsiteX65" fmla="*/ 3506146 w 4527226"/>
              <a:gd name="connsiteY65" fmla="*/ 1543488 h 6046908"/>
              <a:gd name="connsiteX66" fmla="*/ 3506146 w 4527226"/>
              <a:gd name="connsiteY66" fmla="*/ 1962588 h 6046908"/>
              <a:gd name="connsiteX67" fmla="*/ 3338506 w 4527226"/>
              <a:gd name="connsiteY67" fmla="*/ 2305488 h 6046908"/>
              <a:gd name="connsiteX68" fmla="*/ 3254686 w 4527226"/>
              <a:gd name="connsiteY68" fmla="*/ 2473128 h 6046908"/>
              <a:gd name="connsiteX69" fmla="*/ 3132766 w 4527226"/>
              <a:gd name="connsiteY69" fmla="*/ 2663628 h 6046908"/>
              <a:gd name="connsiteX70" fmla="*/ 3071806 w 4527226"/>
              <a:gd name="connsiteY70" fmla="*/ 2838888 h 6046908"/>
              <a:gd name="connsiteX71" fmla="*/ 3064186 w 4527226"/>
              <a:gd name="connsiteY71" fmla="*/ 2915088 h 6046908"/>
              <a:gd name="connsiteX72" fmla="*/ 3018466 w 4527226"/>
              <a:gd name="connsiteY72" fmla="*/ 3014148 h 6046908"/>
              <a:gd name="connsiteX73" fmla="*/ 2980366 w 4527226"/>
              <a:gd name="connsiteY73" fmla="*/ 3082728 h 6046908"/>
              <a:gd name="connsiteX74" fmla="*/ 2957506 w 4527226"/>
              <a:gd name="connsiteY74" fmla="*/ 3120828 h 6046908"/>
              <a:gd name="connsiteX75" fmla="*/ 2957506 w 4527226"/>
              <a:gd name="connsiteY75" fmla="*/ 3555168 h 6046908"/>
              <a:gd name="connsiteX76" fmla="*/ 3010846 w 4527226"/>
              <a:gd name="connsiteY76" fmla="*/ 3539928 h 6046908"/>
              <a:gd name="connsiteX77" fmla="*/ 3109906 w 4527226"/>
              <a:gd name="connsiteY77" fmla="*/ 3570408 h 6046908"/>
              <a:gd name="connsiteX78" fmla="*/ 3140386 w 4527226"/>
              <a:gd name="connsiteY78" fmla="*/ 3631368 h 6046908"/>
              <a:gd name="connsiteX79" fmla="*/ 3117526 w 4527226"/>
              <a:gd name="connsiteY79" fmla="*/ 3738048 h 6046908"/>
              <a:gd name="connsiteX80" fmla="*/ 3125146 w 4527226"/>
              <a:gd name="connsiteY80" fmla="*/ 4103808 h 6046908"/>
              <a:gd name="connsiteX81" fmla="*/ 3163246 w 4527226"/>
              <a:gd name="connsiteY81" fmla="*/ 4157148 h 6046908"/>
              <a:gd name="connsiteX82" fmla="*/ 3201346 w 4527226"/>
              <a:gd name="connsiteY82" fmla="*/ 4164768 h 6046908"/>
              <a:gd name="connsiteX83" fmla="*/ 3231826 w 4527226"/>
              <a:gd name="connsiteY83" fmla="*/ 4172388 h 6046908"/>
              <a:gd name="connsiteX84" fmla="*/ 3285166 w 4527226"/>
              <a:gd name="connsiteY84" fmla="*/ 4294308 h 6046908"/>
              <a:gd name="connsiteX85" fmla="*/ 3300406 w 4527226"/>
              <a:gd name="connsiteY85" fmla="*/ 4347648 h 6046908"/>
              <a:gd name="connsiteX86" fmla="*/ 3330886 w 4527226"/>
              <a:gd name="connsiteY86" fmla="*/ 4408608 h 6046908"/>
              <a:gd name="connsiteX87" fmla="*/ 3551866 w 4527226"/>
              <a:gd name="connsiteY87" fmla="*/ 4644828 h 6046908"/>
              <a:gd name="connsiteX88" fmla="*/ 3887146 w 4527226"/>
              <a:gd name="connsiteY88" fmla="*/ 5025828 h 6046908"/>
              <a:gd name="connsiteX89" fmla="*/ 4100506 w 4527226"/>
              <a:gd name="connsiteY89" fmla="*/ 5300148 h 6046908"/>
              <a:gd name="connsiteX90" fmla="*/ 4367206 w 4527226"/>
              <a:gd name="connsiteY90" fmla="*/ 5726868 h 6046908"/>
              <a:gd name="connsiteX91" fmla="*/ 4527226 w 4527226"/>
              <a:gd name="connsiteY91" fmla="*/ 6046908 h 6046908"/>
              <a:gd name="connsiteX0" fmla="*/ 707488 w 4527226"/>
              <a:gd name="connsiteY0" fmla="*/ 5008470 h 6046908"/>
              <a:gd name="connsiteX1" fmla="*/ 961066 w 4527226"/>
              <a:gd name="connsiteY1" fmla="*/ 4644828 h 6046908"/>
              <a:gd name="connsiteX2" fmla="*/ 1342066 w 4527226"/>
              <a:gd name="connsiteY2" fmla="*/ 4172388 h 6046908"/>
              <a:gd name="connsiteX3" fmla="*/ 1258246 w 4527226"/>
              <a:gd name="connsiteY3" fmla="*/ 4012368 h 6046908"/>
              <a:gd name="connsiteX4" fmla="*/ 1204906 w 4527226"/>
              <a:gd name="connsiteY4" fmla="*/ 3928548 h 6046908"/>
              <a:gd name="connsiteX5" fmla="*/ 1174426 w 4527226"/>
              <a:gd name="connsiteY5" fmla="*/ 3768528 h 6046908"/>
              <a:gd name="connsiteX6" fmla="*/ 1151566 w 4527226"/>
              <a:gd name="connsiteY6" fmla="*/ 3699948 h 6046908"/>
              <a:gd name="connsiteX7" fmla="*/ 1143946 w 4527226"/>
              <a:gd name="connsiteY7" fmla="*/ 3669468 h 6046908"/>
              <a:gd name="connsiteX8" fmla="*/ 1067746 w 4527226"/>
              <a:gd name="connsiteY8" fmla="*/ 3661848 h 6046908"/>
              <a:gd name="connsiteX9" fmla="*/ 938206 w 4527226"/>
              <a:gd name="connsiteY9" fmla="*/ 3669468 h 6046908"/>
              <a:gd name="connsiteX10" fmla="*/ 831526 w 4527226"/>
              <a:gd name="connsiteY10" fmla="*/ 3692328 h 6046908"/>
              <a:gd name="connsiteX11" fmla="*/ 610546 w 4527226"/>
              <a:gd name="connsiteY11" fmla="*/ 3738048 h 6046908"/>
              <a:gd name="connsiteX12" fmla="*/ 389566 w 4527226"/>
              <a:gd name="connsiteY12" fmla="*/ 3638988 h 6046908"/>
              <a:gd name="connsiteX13" fmla="*/ 381946 w 4527226"/>
              <a:gd name="connsiteY13" fmla="*/ 3326568 h 6046908"/>
              <a:gd name="connsiteX14" fmla="*/ 420046 w 4527226"/>
              <a:gd name="connsiteY14" fmla="*/ 3227508 h 6046908"/>
              <a:gd name="connsiteX15" fmla="*/ 389566 w 4527226"/>
              <a:gd name="connsiteY15" fmla="*/ 3166548 h 6046908"/>
              <a:gd name="connsiteX16" fmla="*/ 351466 w 4527226"/>
              <a:gd name="connsiteY16" fmla="*/ 3105588 h 6046908"/>
              <a:gd name="connsiteX17" fmla="*/ 397186 w 4527226"/>
              <a:gd name="connsiteY17" fmla="*/ 3021768 h 6046908"/>
              <a:gd name="connsiteX18" fmla="*/ 488626 w 4527226"/>
              <a:gd name="connsiteY18" fmla="*/ 2998908 h 6046908"/>
              <a:gd name="connsiteX19" fmla="*/ 471956 w 4527226"/>
              <a:gd name="connsiteY19" fmla="*/ 2942709 h 6046908"/>
              <a:gd name="connsiteX20" fmla="*/ 435286 w 4527226"/>
              <a:gd name="connsiteY20" fmla="*/ 2930328 h 6046908"/>
              <a:gd name="connsiteX21" fmla="*/ 389566 w 4527226"/>
              <a:gd name="connsiteY21" fmla="*/ 2930328 h 6046908"/>
              <a:gd name="connsiteX22" fmla="*/ 314000 w 4527226"/>
              <a:gd name="connsiteY22" fmla="*/ 2893495 h 6046908"/>
              <a:gd name="connsiteX23" fmla="*/ 320986 w 4527226"/>
              <a:gd name="connsiteY23" fmla="*/ 2846508 h 6046908"/>
              <a:gd name="connsiteX24" fmla="*/ 328606 w 4527226"/>
              <a:gd name="connsiteY24" fmla="*/ 2793168 h 6046908"/>
              <a:gd name="connsiteX25" fmla="*/ 313366 w 4527226"/>
              <a:gd name="connsiteY25" fmla="*/ 2732208 h 6046908"/>
              <a:gd name="connsiteX26" fmla="*/ 267646 w 4527226"/>
              <a:gd name="connsiteY26" fmla="*/ 2671248 h 6046908"/>
              <a:gd name="connsiteX27" fmla="*/ 176206 w 4527226"/>
              <a:gd name="connsiteY27" fmla="*/ 2656008 h 6046908"/>
              <a:gd name="connsiteX28" fmla="*/ 54286 w 4527226"/>
              <a:gd name="connsiteY28" fmla="*/ 2610288 h 6046908"/>
              <a:gd name="connsiteX29" fmla="*/ 7931 w 4527226"/>
              <a:gd name="connsiteY29" fmla="*/ 2563298 h 6046908"/>
              <a:gd name="connsiteX30" fmla="*/ 8566 w 4527226"/>
              <a:gd name="connsiteY30" fmla="*/ 2488368 h 6046908"/>
              <a:gd name="connsiteX31" fmla="*/ 92386 w 4527226"/>
              <a:gd name="connsiteY31" fmla="*/ 2335968 h 6046908"/>
              <a:gd name="connsiteX32" fmla="*/ 221926 w 4527226"/>
              <a:gd name="connsiteY32" fmla="*/ 2175948 h 6046908"/>
              <a:gd name="connsiteX33" fmla="*/ 282886 w 4527226"/>
              <a:gd name="connsiteY33" fmla="*/ 2084508 h 6046908"/>
              <a:gd name="connsiteX34" fmla="*/ 328606 w 4527226"/>
              <a:gd name="connsiteY34" fmla="*/ 1977828 h 6046908"/>
              <a:gd name="connsiteX35" fmla="*/ 359086 w 4527226"/>
              <a:gd name="connsiteY35" fmla="*/ 1871148 h 6046908"/>
              <a:gd name="connsiteX36" fmla="*/ 374326 w 4527226"/>
              <a:gd name="connsiteY36" fmla="*/ 1810188 h 6046908"/>
              <a:gd name="connsiteX37" fmla="*/ 343846 w 4527226"/>
              <a:gd name="connsiteY37" fmla="*/ 1756848 h 6046908"/>
              <a:gd name="connsiteX38" fmla="*/ 328606 w 4527226"/>
              <a:gd name="connsiteY38" fmla="*/ 1680648 h 6046908"/>
              <a:gd name="connsiteX39" fmla="*/ 412426 w 4527226"/>
              <a:gd name="connsiteY39" fmla="*/ 1474908 h 6046908"/>
              <a:gd name="connsiteX40" fmla="*/ 442906 w 4527226"/>
              <a:gd name="connsiteY40" fmla="*/ 1307268 h 6046908"/>
              <a:gd name="connsiteX41" fmla="*/ 465766 w 4527226"/>
              <a:gd name="connsiteY41" fmla="*/ 1192968 h 6046908"/>
              <a:gd name="connsiteX42" fmla="*/ 503866 w 4527226"/>
              <a:gd name="connsiteY42" fmla="*/ 1055808 h 6046908"/>
              <a:gd name="connsiteX43" fmla="*/ 557206 w 4527226"/>
              <a:gd name="connsiteY43" fmla="*/ 888168 h 6046908"/>
              <a:gd name="connsiteX44" fmla="*/ 503866 w 4527226"/>
              <a:gd name="connsiteY44" fmla="*/ 888168 h 6046908"/>
              <a:gd name="connsiteX45" fmla="*/ 412426 w 4527226"/>
              <a:gd name="connsiteY45" fmla="*/ 834828 h 6046908"/>
              <a:gd name="connsiteX46" fmla="*/ 328606 w 4527226"/>
              <a:gd name="connsiteY46" fmla="*/ 789108 h 6046908"/>
              <a:gd name="connsiteX47" fmla="*/ 260026 w 4527226"/>
              <a:gd name="connsiteY47" fmla="*/ 773868 h 6046908"/>
              <a:gd name="connsiteX48" fmla="*/ 214306 w 4527226"/>
              <a:gd name="connsiteY48" fmla="*/ 751008 h 6046908"/>
              <a:gd name="connsiteX49" fmla="*/ 260026 w 4527226"/>
              <a:gd name="connsiteY49" fmla="*/ 674808 h 6046908"/>
              <a:gd name="connsiteX50" fmla="*/ 374326 w 4527226"/>
              <a:gd name="connsiteY50" fmla="*/ 606228 h 6046908"/>
              <a:gd name="connsiteX51" fmla="*/ 557206 w 4527226"/>
              <a:gd name="connsiteY51" fmla="*/ 507168 h 6046908"/>
              <a:gd name="connsiteX52" fmla="*/ 656266 w 4527226"/>
              <a:gd name="connsiteY52" fmla="*/ 423348 h 6046908"/>
              <a:gd name="connsiteX53" fmla="*/ 892486 w 4527226"/>
              <a:gd name="connsiteY53" fmla="*/ 232848 h 6046908"/>
              <a:gd name="connsiteX54" fmla="*/ 1174426 w 4527226"/>
              <a:gd name="connsiteY54" fmla="*/ 80448 h 6046908"/>
              <a:gd name="connsiteX55" fmla="*/ 1593526 w 4527226"/>
              <a:gd name="connsiteY55" fmla="*/ 11868 h 6046908"/>
              <a:gd name="connsiteX56" fmla="*/ 1944046 w 4527226"/>
              <a:gd name="connsiteY56" fmla="*/ 4248 h 6046908"/>
              <a:gd name="connsiteX57" fmla="*/ 2172646 w 4527226"/>
              <a:gd name="connsiteY57" fmla="*/ 4248 h 6046908"/>
              <a:gd name="connsiteX58" fmla="*/ 2393626 w 4527226"/>
              <a:gd name="connsiteY58" fmla="*/ 57588 h 6046908"/>
              <a:gd name="connsiteX59" fmla="*/ 2667946 w 4527226"/>
              <a:gd name="connsiteY59" fmla="*/ 133788 h 6046908"/>
              <a:gd name="connsiteX60" fmla="*/ 2820346 w 4527226"/>
              <a:gd name="connsiteY60" fmla="*/ 202368 h 6046908"/>
              <a:gd name="connsiteX61" fmla="*/ 3102286 w 4527226"/>
              <a:gd name="connsiteY61" fmla="*/ 400488 h 6046908"/>
              <a:gd name="connsiteX62" fmla="*/ 3285166 w 4527226"/>
              <a:gd name="connsiteY62" fmla="*/ 651948 h 6046908"/>
              <a:gd name="connsiteX63" fmla="*/ 3407086 w 4527226"/>
              <a:gd name="connsiteY63" fmla="*/ 918648 h 6046908"/>
              <a:gd name="connsiteX64" fmla="*/ 3475666 w 4527226"/>
              <a:gd name="connsiteY64" fmla="*/ 1238688 h 6046908"/>
              <a:gd name="connsiteX65" fmla="*/ 3506146 w 4527226"/>
              <a:gd name="connsiteY65" fmla="*/ 1543488 h 6046908"/>
              <a:gd name="connsiteX66" fmla="*/ 3506146 w 4527226"/>
              <a:gd name="connsiteY66" fmla="*/ 1962588 h 6046908"/>
              <a:gd name="connsiteX67" fmla="*/ 3338506 w 4527226"/>
              <a:gd name="connsiteY67" fmla="*/ 2305488 h 6046908"/>
              <a:gd name="connsiteX68" fmla="*/ 3254686 w 4527226"/>
              <a:gd name="connsiteY68" fmla="*/ 2473128 h 6046908"/>
              <a:gd name="connsiteX69" fmla="*/ 3132766 w 4527226"/>
              <a:gd name="connsiteY69" fmla="*/ 2663628 h 6046908"/>
              <a:gd name="connsiteX70" fmla="*/ 3071806 w 4527226"/>
              <a:gd name="connsiteY70" fmla="*/ 2838888 h 6046908"/>
              <a:gd name="connsiteX71" fmla="*/ 3064186 w 4527226"/>
              <a:gd name="connsiteY71" fmla="*/ 2915088 h 6046908"/>
              <a:gd name="connsiteX72" fmla="*/ 3018466 w 4527226"/>
              <a:gd name="connsiteY72" fmla="*/ 3014148 h 6046908"/>
              <a:gd name="connsiteX73" fmla="*/ 2980366 w 4527226"/>
              <a:gd name="connsiteY73" fmla="*/ 3082728 h 6046908"/>
              <a:gd name="connsiteX74" fmla="*/ 2957506 w 4527226"/>
              <a:gd name="connsiteY74" fmla="*/ 3120828 h 6046908"/>
              <a:gd name="connsiteX75" fmla="*/ 2957506 w 4527226"/>
              <a:gd name="connsiteY75" fmla="*/ 3555168 h 6046908"/>
              <a:gd name="connsiteX76" fmla="*/ 3010846 w 4527226"/>
              <a:gd name="connsiteY76" fmla="*/ 3539928 h 6046908"/>
              <a:gd name="connsiteX77" fmla="*/ 3109906 w 4527226"/>
              <a:gd name="connsiteY77" fmla="*/ 3570408 h 6046908"/>
              <a:gd name="connsiteX78" fmla="*/ 3140386 w 4527226"/>
              <a:gd name="connsiteY78" fmla="*/ 3631368 h 6046908"/>
              <a:gd name="connsiteX79" fmla="*/ 3117526 w 4527226"/>
              <a:gd name="connsiteY79" fmla="*/ 3738048 h 6046908"/>
              <a:gd name="connsiteX80" fmla="*/ 3125146 w 4527226"/>
              <a:gd name="connsiteY80" fmla="*/ 4103808 h 6046908"/>
              <a:gd name="connsiteX81" fmla="*/ 3163246 w 4527226"/>
              <a:gd name="connsiteY81" fmla="*/ 4157148 h 6046908"/>
              <a:gd name="connsiteX82" fmla="*/ 3201346 w 4527226"/>
              <a:gd name="connsiteY82" fmla="*/ 4164768 h 6046908"/>
              <a:gd name="connsiteX83" fmla="*/ 3231826 w 4527226"/>
              <a:gd name="connsiteY83" fmla="*/ 4172388 h 6046908"/>
              <a:gd name="connsiteX84" fmla="*/ 3285166 w 4527226"/>
              <a:gd name="connsiteY84" fmla="*/ 4294308 h 6046908"/>
              <a:gd name="connsiteX85" fmla="*/ 3300406 w 4527226"/>
              <a:gd name="connsiteY85" fmla="*/ 4347648 h 6046908"/>
              <a:gd name="connsiteX86" fmla="*/ 3330886 w 4527226"/>
              <a:gd name="connsiteY86" fmla="*/ 4408608 h 6046908"/>
              <a:gd name="connsiteX87" fmla="*/ 3551866 w 4527226"/>
              <a:gd name="connsiteY87" fmla="*/ 4644828 h 6046908"/>
              <a:gd name="connsiteX88" fmla="*/ 3887146 w 4527226"/>
              <a:gd name="connsiteY88" fmla="*/ 5025828 h 6046908"/>
              <a:gd name="connsiteX89" fmla="*/ 4100506 w 4527226"/>
              <a:gd name="connsiteY89" fmla="*/ 5300148 h 6046908"/>
              <a:gd name="connsiteX90" fmla="*/ 4367206 w 4527226"/>
              <a:gd name="connsiteY90" fmla="*/ 5726868 h 6046908"/>
              <a:gd name="connsiteX91" fmla="*/ 4527226 w 4527226"/>
              <a:gd name="connsiteY91" fmla="*/ 6046908 h 6046908"/>
              <a:gd name="connsiteX0" fmla="*/ 707488 w 4367206"/>
              <a:gd name="connsiteY0" fmla="*/ 5008470 h 5726868"/>
              <a:gd name="connsiteX1" fmla="*/ 961066 w 4367206"/>
              <a:gd name="connsiteY1" fmla="*/ 4644828 h 5726868"/>
              <a:gd name="connsiteX2" fmla="*/ 1342066 w 4367206"/>
              <a:gd name="connsiteY2" fmla="*/ 4172388 h 5726868"/>
              <a:gd name="connsiteX3" fmla="*/ 1258246 w 4367206"/>
              <a:gd name="connsiteY3" fmla="*/ 4012368 h 5726868"/>
              <a:gd name="connsiteX4" fmla="*/ 1204906 w 4367206"/>
              <a:gd name="connsiteY4" fmla="*/ 3928548 h 5726868"/>
              <a:gd name="connsiteX5" fmla="*/ 1174426 w 4367206"/>
              <a:gd name="connsiteY5" fmla="*/ 3768528 h 5726868"/>
              <a:gd name="connsiteX6" fmla="*/ 1151566 w 4367206"/>
              <a:gd name="connsiteY6" fmla="*/ 3699948 h 5726868"/>
              <a:gd name="connsiteX7" fmla="*/ 1143946 w 4367206"/>
              <a:gd name="connsiteY7" fmla="*/ 3669468 h 5726868"/>
              <a:gd name="connsiteX8" fmla="*/ 1067746 w 4367206"/>
              <a:gd name="connsiteY8" fmla="*/ 3661848 h 5726868"/>
              <a:gd name="connsiteX9" fmla="*/ 938206 w 4367206"/>
              <a:gd name="connsiteY9" fmla="*/ 3669468 h 5726868"/>
              <a:gd name="connsiteX10" fmla="*/ 831526 w 4367206"/>
              <a:gd name="connsiteY10" fmla="*/ 3692328 h 5726868"/>
              <a:gd name="connsiteX11" fmla="*/ 610546 w 4367206"/>
              <a:gd name="connsiteY11" fmla="*/ 3738048 h 5726868"/>
              <a:gd name="connsiteX12" fmla="*/ 389566 w 4367206"/>
              <a:gd name="connsiteY12" fmla="*/ 3638988 h 5726868"/>
              <a:gd name="connsiteX13" fmla="*/ 381946 w 4367206"/>
              <a:gd name="connsiteY13" fmla="*/ 3326568 h 5726868"/>
              <a:gd name="connsiteX14" fmla="*/ 420046 w 4367206"/>
              <a:gd name="connsiteY14" fmla="*/ 3227508 h 5726868"/>
              <a:gd name="connsiteX15" fmla="*/ 389566 w 4367206"/>
              <a:gd name="connsiteY15" fmla="*/ 3166548 h 5726868"/>
              <a:gd name="connsiteX16" fmla="*/ 351466 w 4367206"/>
              <a:gd name="connsiteY16" fmla="*/ 3105588 h 5726868"/>
              <a:gd name="connsiteX17" fmla="*/ 397186 w 4367206"/>
              <a:gd name="connsiteY17" fmla="*/ 3021768 h 5726868"/>
              <a:gd name="connsiteX18" fmla="*/ 488626 w 4367206"/>
              <a:gd name="connsiteY18" fmla="*/ 2998908 h 5726868"/>
              <a:gd name="connsiteX19" fmla="*/ 471956 w 4367206"/>
              <a:gd name="connsiteY19" fmla="*/ 2942709 h 5726868"/>
              <a:gd name="connsiteX20" fmla="*/ 435286 w 4367206"/>
              <a:gd name="connsiteY20" fmla="*/ 2930328 h 5726868"/>
              <a:gd name="connsiteX21" fmla="*/ 389566 w 4367206"/>
              <a:gd name="connsiteY21" fmla="*/ 2930328 h 5726868"/>
              <a:gd name="connsiteX22" fmla="*/ 314000 w 4367206"/>
              <a:gd name="connsiteY22" fmla="*/ 2893495 h 5726868"/>
              <a:gd name="connsiteX23" fmla="*/ 320986 w 4367206"/>
              <a:gd name="connsiteY23" fmla="*/ 2846508 h 5726868"/>
              <a:gd name="connsiteX24" fmla="*/ 328606 w 4367206"/>
              <a:gd name="connsiteY24" fmla="*/ 2793168 h 5726868"/>
              <a:gd name="connsiteX25" fmla="*/ 313366 w 4367206"/>
              <a:gd name="connsiteY25" fmla="*/ 2732208 h 5726868"/>
              <a:gd name="connsiteX26" fmla="*/ 267646 w 4367206"/>
              <a:gd name="connsiteY26" fmla="*/ 2671248 h 5726868"/>
              <a:gd name="connsiteX27" fmla="*/ 176206 w 4367206"/>
              <a:gd name="connsiteY27" fmla="*/ 2656008 h 5726868"/>
              <a:gd name="connsiteX28" fmla="*/ 54286 w 4367206"/>
              <a:gd name="connsiteY28" fmla="*/ 2610288 h 5726868"/>
              <a:gd name="connsiteX29" fmla="*/ 7931 w 4367206"/>
              <a:gd name="connsiteY29" fmla="*/ 2563298 h 5726868"/>
              <a:gd name="connsiteX30" fmla="*/ 8566 w 4367206"/>
              <a:gd name="connsiteY30" fmla="*/ 2488368 h 5726868"/>
              <a:gd name="connsiteX31" fmla="*/ 92386 w 4367206"/>
              <a:gd name="connsiteY31" fmla="*/ 2335968 h 5726868"/>
              <a:gd name="connsiteX32" fmla="*/ 221926 w 4367206"/>
              <a:gd name="connsiteY32" fmla="*/ 2175948 h 5726868"/>
              <a:gd name="connsiteX33" fmla="*/ 282886 w 4367206"/>
              <a:gd name="connsiteY33" fmla="*/ 2084508 h 5726868"/>
              <a:gd name="connsiteX34" fmla="*/ 328606 w 4367206"/>
              <a:gd name="connsiteY34" fmla="*/ 1977828 h 5726868"/>
              <a:gd name="connsiteX35" fmla="*/ 359086 w 4367206"/>
              <a:gd name="connsiteY35" fmla="*/ 1871148 h 5726868"/>
              <a:gd name="connsiteX36" fmla="*/ 374326 w 4367206"/>
              <a:gd name="connsiteY36" fmla="*/ 1810188 h 5726868"/>
              <a:gd name="connsiteX37" fmla="*/ 343846 w 4367206"/>
              <a:gd name="connsiteY37" fmla="*/ 1756848 h 5726868"/>
              <a:gd name="connsiteX38" fmla="*/ 328606 w 4367206"/>
              <a:gd name="connsiteY38" fmla="*/ 1680648 h 5726868"/>
              <a:gd name="connsiteX39" fmla="*/ 412426 w 4367206"/>
              <a:gd name="connsiteY39" fmla="*/ 1474908 h 5726868"/>
              <a:gd name="connsiteX40" fmla="*/ 442906 w 4367206"/>
              <a:gd name="connsiteY40" fmla="*/ 1307268 h 5726868"/>
              <a:gd name="connsiteX41" fmla="*/ 465766 w 4367206"/>
              <a:gd name="connsiteY41" fmla="*/ 1192968 h 5726868"/>
              <a:gd name="connsiteX42" fmla="*/ 503866 w 4367206"/>
              <a:gd name="connsiteY42" fmla="*/ 1055808 h 5726868"/>
              <a:gd name="connsiteX43" fmla="*/ 557206 w 4367206"/>
              <a:gd name="connsiteY43" fmla="*/ 888168 h 5726868"/>
              <a:gd name="connsiteX44" fmla="*/ 503866 w 4367206"/>
              <a:gd name="connsiteY44" fmla="*/ 888168 h 5726868"/>
              <a:gd name="connsiteX45" fmla="*/ 412426 w 4367206"/>
              <a:gd name="connsiteY45" fmla="*/ 834828 h 5726868"/>
              <a:gd name="connsiteX46" fmla="*/ 328606 w 4367206"/>
              <a:gd name="connsiteY46" fmla="*/ 789108 h 5726868"/>
              <a:gd name="connsiteX47" fmla="*/ 260026 w 4367206"/>
              <a:gd name="connsiteY47" fmla="*/ 773868 h 5726868"/>
              <a:gd name="connsiteX48" fmla="*/ 214306 w 4367206"/>
              <a:gd name="connsiteY48" fmla="*/ 751008 h 5726868"/>
              <a:gd name="connsiteX49" fmla="*/ 260026 w 4367206"/>
              <a:gd name="connsiteY49" fmla="*/ 674808 h 5726868"/>
              <a:gd name="connsiteX50" fmla="*/ 374326 w 4367206"/>
              <a:gd name="connsiteY50" fmla="*/ 606228 h 5726868"/>
              <a:gd name="connsiteX51" fmla="*/ 557206 w 4367206"/>
              <a:gd name="connsiteY51" fmla="*/ 507168 h 5726868"/>
              <a:gd name="connsiteX52" fmla="*/ 656266 w 4367206"/>
              <a:gd name="connsiteY52" fmla="*/ 423348 h 5726868"/>
              <a:gd name="connsiteX53" fmla="*/ 892486 w 4367206"/>
              <a:gd name="connsiteY53" fmla="*/ 232848 h 5726868"/>
              <a:gd name="connsiteX54" fmla="*/ 1174426 w 4367206"/>
              <a:gd name="connsiteY54" fmla="*/ 80448 h 5726868"/>
              <a:gd name="connsiteX55" fmla="*/ 1593526 w 4367206"/>
              <a:gd name="connsiteY55" fmla="*/ 11868 h 5726868"/>
              <a:gd name="connsiteX56" fmla="*/ 1944046 w 4367206"/>
              <a:gd name="connsiteY56" fmla="*/ 4248 h 5726868"/>
              <a:gd name="connsiteX57" fmla="*/ 2172646 w 4367206"/>
              <a:gd name="connsiteY57" fmla="*/ 4248 h 5726868"/>
              <a:gd name="connsiteX58" fmla="*/ 2393626 w 4367206"/>
              <a:gd name="connsiteY58" fmla="*/ 57588 h 5726868"/>
              <a:gd name="connsiteX59" fmla="*/ 2667946 w 4367206"/>
              <a:gd name="connsiteY59" fmla="*/ 133788 h 5726868"/>
              <a:gd name="connsiteX60" fmla="*/ 2820346 w 4367206"/>
              <a:gd name="connsiteY60" fmla="*/ 202368 h 5726868"/>
              <a:gd name="connsiteX61" fmla="*/ 3102286 w 4367206"/>
              <a:gd name="connsiteY61" fmla="*/ 400488 h 5726868"/>
              <a:gd name="connsiteX62" fmla="*/ 3285166 w 4367206"/>
              <a:gd name="connsiteY62" fmla="*/ 651948 h 5726868"/>
              <a:gd name="connsiteX63" fmla="*/ 3407086 w 4367206"/>
              <a:gd name="connsiteY63" fmla="*/ 918648 h 5726868"/>
              <a:gd name="connsiteX64" fmla="*/ 3475666 w 4367206"/>
              <a:gd name="connsiteY64" fmla="*/ 1238688 h 5726868"/>
              <a:gd name="connsiteX65" fmla="*/ 3506146 w 4367206"/>
              <a:gd name="connsiteY65" fmla="*/ 1543488 h 5726868"/>
              <a:gd name="connsiteX66" fmla="*/ 3506146 w 4367206"/>
              <a:gd name="connsiteY66" fmla="*/ 1962588 h 5726868"/>
              <a:gd name="connsiteX67" fmla="*/ 3338506 w 4367206"/>
              <a:gd name="connsiteY67" fmla="*/ 2305488 h 5726868"/>
              <a:gd name="connsiteX68" fmla="*/ 3254686 w 4367206"/>
              <a:gd name="connsiteY68" fmla="*/ 2473128 h 5726868"/>
              <a:gd name="connsiteX69" fmla="*/ 3132766 w 4367206"/>
              <a:gd name="connsiteY69" fmla="*/ 2663628 h 5726868"/>
              <a:gd name="connsiteX70" fmla="*/ 3071806 w 4367206"/>
              <a:gd name="connsiteY70" fmla="*/ 2838888 h 5726868"/>
              <a:gd name="connsiteX71" fmla="*/ 3064186 w 4367206"/>
              <a:gd name="connsiteY71" fmla="*/ 2915088 h 5726868"/>
              <a:gd name="connsiteX72" fmla="*/ 3018466 w 4367206"/>
              <a:gd name="connsiteY72" fmla="*/ 3014148 h 5726868"/>
              <a:gd name="connsiteX73" fmla="*/ 2980366 w 4367206"/>
              <a:gd name="connsiteY73" fmla="*/ 3082728 h 5726868"/>
              <a:gd name="connsiteX74" fmla="*/ 2957506 w 4367206"/>
              <a:gd name="connsiteY74" fmla="*/ 3120828 h 5726868"/>
              <a:gd name="connsiteX75" fmla="*/ 2957506 w 4367206"/>
              <a:gd name="connsiteY75" fmla="*/ 3555168 h 5726868"/>
              <a:gd name="connsiteX76" fmla="*/ 3010846 w 4367206"/>
              <a:gd name="connsiteY76" fmla="*/ 3539928 h 5726868"/>
              <a:gd name="connsiteX77" fmla="*/ 3109906 w 4367206"/>
              <a:gd name="connsiteY77" fmla="*/ 3570408 h 5726868"/>
              <a:gd name="connsiteX78" fmla="*/ 3140386 w 4367206"/>
              <a:gd name="connsiteY78" fmla="*/ 3631368 h 5726868"/>
              <a:gd name="connsiteX79" fmla="*/ 3117526 w 4367206"/>
              <a:gd name="connsiteY79" fmla="*/ 3738048 h 5726868"/>
              <a:gd name="connsiteX80" fmla="*/ 3125146 w 4367206"/>
              <a:gd name="connsiteY80" fmla="*/ 4103808 h 5726868"/>
              <a:gd name="connsiteX81" fmla="*/ 3163246 w 4367206"/>
              <a:gd name="connsiteY81" fmla="*/ 4157148 h 5726868"/>
              <a:gd name="connsiteX82" fmla="*/ 3201346 w 4367206"/>
              <a:gd name="connsiteY82" fmla="*/ 4164768 h 5726868"/>
              <a:gd name="connsiteX83" fmla="*/ 3231826 w 4367206"/>
              <a:gd name="connsiteY83" fmla="*/ 4172388 h 5726868"/>
              <a:gd name="connsiteX84" fmla="*/ 3285166 w 4367206"/>
              <a:gd name="connsiteY84" fmla="*/ 4294308 h 5726868"/>
              <a:gd name="connsiteX85" fmla="*/ 3300406 w 4367206"/>
              <a:gd name="connsiteY85" fmla="*/ 4347648 h 5726868"/>
              <a:gd name="connsiteX86" fmla="*/ 3330886 w 4367206"/>
              <a:gd name="connsiteY86" fmla="*/ 4408608 h 5726868"/>
              <a:gd name="connsiteX87" fmla="*/ 3551866 w 4367206"/>
              <a:gd name="connsiteY87" fmla="*/ 4644828 h 5726868"/>
              <a:gd name="connsiteX88" fmla="*/ 3887146 w 4367206"/>
              <a:gd name="connsiteY88" fmla="*/ 5025828 h 5726868"/>
              <a:gd name="connsiteX89" fmla="*/ 4100506 w 4367206"/>
              <a:gd name="connsiteY89" fmla="*/ 5300148 h 5726868"/>
              <a:gd name="connsiteX90" fmla="*/ 4367206 w 4367206"/>
              <a:gd name="connsiteY90" fmla="*/ 5726868 h 5726868"/>
              <a:gd name="connsiteX0" fmla="*/ 707488 w 4100506"/>
              <a:gd name="connsiteY0" fmla="*/ 5008470 h 5300148"/>
              <a:gd name="connsiteX1" fmla="*/ 961066 w 4100506"/>
              <a:gd name="connsiteY1" fmla="*/ 4644828 h 5300148"/>
              <a:gd name="connsiteX2" fmla="*/ 1342066 w 4100506"/>
              <a:gd name="connsiteY2" fmla="*/ 4172388 h 5300148"/>
              <a:gd name="connsiteX3" fmla="*/ 1258246 w 4100506"/>
              <a:gd name="connsiteY3" fmla="*/ 4012368 h 5300148"/>
              <a:gd name="connsiteX4" fmla="*/ 1204906 w 4100506"/>
              <a:gd name="connsiteY4" fmla="*/ 3928548 h 5300148"/>
              <a:gd name="connsiteX5" fmla="*/ 1174426 w 4100506"/>
              <a:gd name="connsiteY5" fmla="*/ 3768528 h 5300148"/>
              <a:gd name="connsiteX6" fmla="*/ 1151566 w 4100506"/>
              <a:gd name="connsiteY6" fmla="*/ 3699948 h 5300148"/>
              <a:gd name="connsiteX7" fmla="*/ 1143946 w 4100506"/>
              <a:gd name="connsiteY7" fmla="*/ 3669468 h 5300148"/>
              <a:gd name="connsiteX8" fmla="*/ 1067746 w 4100506"/>
              <a:gd name="connsiteY8" fmla="*/ 3661848 h 5300148"/>
              <a:gd name="connsiteX9" fmla="*/ 938206 w 4100506"/>
              <a:gd name="connsiteY9" fmla="*/ 3669468 h 5300148"/>
              <a:gd name="connsiteX10" fmla="*/ 831526 w 4100506"/>
              <a:gd name="connsiteY10" fmla="*/ 3692328 h 5300148"/>
              <a:gd name="connsiteX11" fmla="*/ 610546 w 4100506"/>
              <a:gd name="connsiteY11" fmla="*/ 3738048 h 5300148"/>
              <a:gd name="connsiteX12" fmla="*/ 389566 w 4100506"/>
              <a:gd name="connsiteY12" fmla="*/ 3638988 h 5300148"/>
              <a:gd name="connsiteX13" fmla="*/ 381946 w 4100506"/>
              <a:gd name="connsiteY13" fmla="*/ 3326568 h 5300148"/>
              <a:gd name="connsiteX14" fmla="*/ 420046 w 4100506"/>
              <a:gd name="connsiteY14" fmla="*/ 3227508 h 5300148"/>
              <a:gd name="connsiteX15" fmla="*/ 389566 w 4100506"/>
              <a:gd name="connsiteY15" fmla="*/ 3166548 h 5300148"/>
              <a:gd name="connsiteX16" fmla="*/ 351466 w 4100506"/>
              <a:gd name="connsiteY16" fmla="*/ 3105588 h 5300148"/>
              <a:gd name="connsiteX17" fmla="*/ 397186 w 4100506"/>
              <a:gd name="connsiteY17" fmla="*/ 3021768 h 5300148"/>
              <a:gd name="connsiteX18" fmla="*/ 488626 w 4100506"/>
              <a:gd name="connsiteY18" fmla="*/ 2998908 h 5300148"/>
              <a:gd name="connsiteX19" fmla="*/ 471956 w 4100506"/>
              <a:gd name="connsiteY19" fmla="*/ 2942709 h 5300148"/>
              <a:gd name="connsiteX20" fmla="*/ 435286 w 4100506"/>
              <a:gd name="connsiteY20" fmla="*/ 2930328 h 5300148"/>
              <a:gd name="connsiteX21" fmla="*/ 389566 w 4100506"/>
              <a:gd name="connsiteY21" fmla="*/ 2930328 h 5300148"/>
              <a:gd name="connsiteX22" fmla="*/ 314000 w 4100506"/>
              <a:gd name="connsiteY22" fmla="*/ 2893495 h 5300148"/>
              <a:gd name="connsiteX23" fmla="*/ 320986 w 4100506"/>
              <a:gd name="connsiteY23" fmla="*/ 2846508 h 5300148"/>
              <a:gd name="connsiteX24" fmla="*/ 328606 w 4100506"/>
              <a:gd name="connsiteY24" fmla="*/ 2793168 h 5300148"/>
              <a:gd name="connsiteX25" fmla="*/ 313366 w 4100506"/>
              <a:gd name="connsiteY25" fmla="*/ 2732208 h 5300148"/>
              <a:gd name="connsiteX26" fmla="*/ 267646 w 4100506"/>
              <a:gd name="connsiteY26" fmla="*/ 2671248 h 5300148"/>
              <a:gd name="connsiteX27" fmla="*/ 176206 w 4100506"/>
              <a:gd name="connsiteY27" fmla="*/ 2656008 h 5300148"/>
              <a:gd name="connsiteX28" fmla="*/ 54286 w 4100506"/>
              <a:gd name="connsiteY28" fmla="*/ 2610288 h 5300148"/>
              <a:gd name="connsiteX29" fmla="*/ 7931 w 4100506"/>
              <a:gd name="connsiteY29" fmla="*/ 2563298 h 5300148"/>
              <a:gd name="connsiteX30" fmla="*/ 8566 w 4100506"/>
              <a:gd name="connsiteY30" fmla="*/ 2488368 h 5300148"/>
              <a:gd name="connsiteX31" fmla="*/ 92386 w 4100506"/>
              <a:gd name="connsiteY31" fmla="*/ 2335968 h 5300148"/>
              <a:gd name="connsiteX32" fmla="*/ 221926 w 4100506"/>
              <a:gd name="connsiteY32" fmla="*/ 2175948 h 5300148"/>
              <a:gd name="connsiteX33" fmla="*/ 282886 w 4100506"/>
              <a:gd name="connsiteY33" fmla="*/ 2084508 h 5300148"/>
              <a:gd name="connsiteX34" fmla="*/ 328606 w 4100506"/>
              <a:gd name="connsiteY34" fmla="*/ 1977828 h 5300148"/>
              <a:gd name="connsiteX35" fmla="*/ 359086 w 4100506"/>
              <a:gd name="connsiteY35" fmla="*/ 1871148 h 5300148"/>
              <a:gd name="connsiteX36" fmla="*/ 374326 w 4100506"/>
              <a:gd name="connsiteY36" fmla="*/ 1810188 h 5300148"/>
              <a:gd name="connsiteX37" fmla="*/ 343846 w 4100506"/>
              <a:gd name="connsiteY37" fmla="*/ 1756848 h 5300148"/>
              <a:gd name="connsiteX38" fmla="*/ 328606 w 4100506"/>
              <a:gd name="connsiteY38" fmla="*/ 1680648 h 5300148"/>
              <a:gd name="connsiteX39" fmla="*/ 412426 w 4100506"/>
              <a:gd name="connsiteY39" fmla="*/ 1474908 h 5300148"/>
              <a:gd name="connsiteX40" fmla="*/ 442906 w 4100506"/>
              <a:gd name="connsiteY40" fmla="*/ 1307268 h 5300148"/>
              <a:gd name="connsiteX41" fmla="*/ 465766 w 4100506"/>
              <a:gd name="connsiteY41" fmla="*/ 1192968 h 5300148"/>
              <a:gd name="connsiteX42" fmla="*/ 503866 w 4100506"/>
              <a:gd name="connsiteY42" fmla="*/ 1055808 h 5300148"/>
              <a:gd name="connsiteX43" fmla="*/ 557206 w 4100506"/>
              <a:gd name="connsiteY43" fmla="*/ 888168 h 5300148"/>
              <a:gd name="connsiteX44" fmla="*/ 503866 w 4100506"/>
              <a:gd name="connsiteY44" fmla="*/ 888168 h 5300148"/>
              <a:gd name="connsiteX45" fmla="*/ 412426 w 4100506"/>
              <a:gd name="connsiteY45" fmla="*/ 834828 h 5300148"/>
              <a:gd name="connsiteX46" fmla="*/ 328606 w 4100506"/>
              <a:gd name="connsiteY46" fmla="*/ 789108 h 5300148"/>
              <a:gd name="connsiteX47" fmla="*/ 260026 w 4100506"/>
              <a:gd name="connsiteY47" fmla="*/ 773868 h 5300148"/>
              <a:gd name="connsiteX48" fmla="*/ 214306 w 4100506"/>
              <a:gd name="connsiteY48" fmla="*/ 751008 h 5300148"/>
              <a:gd name="connsiteX49" fmla="*/ 260026 w 4100506"/>
              <a:gd name="connsiteY49" fmla="*/ 674808 h 5300148"/>
              <a:gd name="connsiteX50" fmla="*/ 374326 w 4100506"/>
              <a:gd name="connsiteY50" fmla="*/ 606228 h 5300148"/>
              <a:gd name="connsiteX51" fmla="*/ 557206 w 4100506"/>
              <a:gd name="connsiteY51" fmla="*/ 507168 h 5300148"/>
              <a:gd name="connsiteX52" fmla="*/ 656266 w 4100506"/>
              <a:gd name="connsiteY52" fmla="*/ 423348 h 5300148"/>
              <a:gd name="connsiteX53" fmla="*/ 892486 w 4100506"/>
              <a:gd name="connsiteY53" fmla="*/ 232848 h 5300148"/>
              <a:gd name="connsiteX54" fmla="*/ 1174426 w 4100506"/>
              <a:gd name="connsiteY54" fmla="*/ 80448 h 5300148"/>
              <a:gd name="connsiteX55" fmla="*/ 1593526 w 4100506"/>
              <a:gd name="connsiteY55" fmla="*/ 11868 h 5300148"/>
              <a:gd name="connsiteX56" fmla="*/ 1944046 w 4100506"/>
              <a:gd name="connsiteY56" fmla="*/ 4248 h 5300148"/>
              <a:gd name="connsiteX57" fmla="*/ 2172646 w 4100506"/>
              <a:gd name="connsiteY57" fmla="*/ 4248 h 5300148"/>
              <a:gd name="connsiteX58" fmla="*/ 2393626 w 4100506"/>
              <a:gd name="connsiteY58" fmla="*/ 57588 h 5300148"/>
              <a:gd name="connsiteX59" fmla="*/ 2667946 w 4100506"/>
              <a:gd name="connsiteY59" fmla="*/ 133788 h 5300148"/>
              <a:gd name="connsiteX60" fmla="*/ 2820346 w 4100506"/>
              <a:gd name="connsiteY60" fmla="*/ 202368 h 5300148"/>
              <a:gd name="connsiteX61" fmla="*/ 3102286 w 4100506"/>
              <a:gd name="connsiteY61" fmla="*/ 400488 h 5300148"/>
              <a:gd name="connsiteX62" fmla="*/ 3285166 w 4100506"/>
              <a:gd name="connsiteY62" fmla="*/ 651948 h 5300148"/>
              <a:gd name="connsiteX63" fmla="*/ 3407086 w 4100506"/>
              <a:gd name="connsiteY63" fmla="*/ 918648 h 5300148"/>
              <a:gd name="connsiteX64" fmla="*/ 3475666 w 4100506"/>
              <a:gd name="connsiteY64" fmla="*/ 1238688 h 5300148"/>
              <a:gd name="connsiteX65" fmla="*/ 3506146 w 4100506"/>
              <a:gd name="connsiteY65" fmla="*/ 1543488 h 5300148"/>
              <a:gd name="connsiteX66" fmla="*/ 3506146 w 4100506"/>
              <a:gd name="connsiteY66" fmla="*/ 1962588 h 5300148"/>
              <a:gd name="connsiteX67" fmla="*/ 3338506 w 4100506"/>
              <a:gd name="connsiteY67" fmla="*/ 2305488 h 5300148"/>
              <a:gd name="connsiteX68" fmla="*/ 3254686 w 4100506"/>
              <a:gd name="connsiteY68" fmla="*/ 2473128 h 5300148"/>
              <a:gd name="connsiteX69" fmla="*/ 3132766 w 4100506"/>
              <a:gd name="connsiteY69" fmla="*/ 2663628 h 5300148"/>
              <a:gd name="connsiteX70" fmla="*/ 3071806 w 4100506"/>
              <a:gd name="connsiteY70" fmla="*/ 2838888 h 5300148"/>
              <a:gd name="connsiteX71" fmla="*/ 3064186 w 4100506"/>
              <a:gd name="connsiteY71" fmla="*/ 2915088 h 5300148"/>
              <a:gd name="connsiteX72" fmla="*/ 3018466 w 4100506"/>
              <a:gd name="connsiteY72" fmla="*/ 3014148 h 5300148"/>
              <a:gd name="connsiteX73" fmla="*/ 2980366 w 4100506"/>
              <a:gd name="connsiteY73" fmla="*/ 3082728 h 5300148"/>
              <a:gd name="connsiteX74" fmla="*/ 2957506 w 4100506"/>
              <a:gd name="connsiteY74" fmla="*/ 3120828 h 5300148"/>
              <a:gd name="connsiteX75" fmla="*/ 2957506 w 4100506"/>
              <a:gd name="connsiteY75" fmla="*/ 3555168 h 5300148"/>
              <a:gd name="connsiteX76" fmla="*/ 3010846 w 4100506"/>
              <a:gd name="connsiteY76" fmla="*/ 3539928 h 5300148"/>
              <a:gd name="connsiteX77" fmla="*/ 3109906 w 4100506"/>
              <a:gd name="connsiteY77" fmla="*/ 3570408 h 5300148"/>
              <a:gd name="connsiteX78" fmla="*/ 3140386 w 4100506"/>
              <a:gd name="connsiteY78" fmla="*/ 3631368 h 5300148"/>
              <a:gd name="connsiteX79" fmla="*/ 3117526 w 4100506"/>
              <a:gd name="connsiteY79" fmla="*/ 3738048 h 5300148"/>
              <a:gd name="connsiteX80" fmla="*/ 3125146 w 4100506"/>
              <a:gd name="connsiteY80" fmla="*/ 4103808 h 5300148"/>
              <a:gd name="connsiteX81" fmla="*/ 3163246 w 4100506"/>
              <a:gd name="connsiteY81" fmla="*/ 4157148 h 5300148"/>
              <a:gd name="connsiteX82" fmla="*/ 3201346 w 4100506"/>
              <a:gd name="connsiteY82" fmla="*/ 4164768 h 5300148"/>
              <a:gd name="connsiteX83" fmla="*/ 3231826 w 4100506"/>
              <a:gd name="connsiteY83" fmla="*/ 4172388 h 5300148"/>
              <a:gd name="connsiteX84" fmla="*/ 3285166 w 4100506"/>
              <a:gd name="connsiteY84" fmla="*/ 4294308 h 5300148"/>
              <a:gd name="connsiteX85" fmla="*/ 3300406 w 4100506"/>
              <a:gd name="connsiteY85" fmla="*/ 4347648 h 5300148"/>
              <a:gd name="connsiteX86" fmla="*/ 3330886 w 4100506"/>
              <a:gd name="connsiteY86" fmla="*/ 4408608 h 5300148"/>
              <a:gd name="connsiteX87" fmla="*/ 3551866 w 4100506"/>
              <a:gd name="connsiteY87" fmla="*/ 4644828 h 5300148"/>
              <a:gd name="connsiteX88" fmla="*/ 3887146 w 4100506"/>
              <a:gd name="connsiteY88" fmla="*/ 5025828 h 5300148"/>
              <a:gd name="connsiteX89" fmla="*/ 4100506 w 4100506"/>
              <a:gd name="connsiteY89" fmla="*/ 5300148 h 5300148"/>
              <a:gd name="connsiteX0" fmla="*/ 707488 w 3887146"/>
              <a:gd name="connsiteY0" fmla="*/ 5008470 h 5025828"/>
              <a:gd name="connsiteX1" fmla="*/ 961066 w 3887146"/>
              <a:gd name="connsiteY1" fmla="*/ 4644828 h 5025828"/>
              <a:gd name="connsiteX2" fmla="*/ 1342066 w 3887146"/>
              <a:gd name="connsiteY2" fmla="*/ 4172388 h 5025828"/>
              <a:gd name="connsiteX3" fmla="*/ 1258246 w 3887146"/>
              <a:gd name="connsiteY3" fmla="*/ 4012368 h 5025828"/>
              <a:gd name="connsiteX4" fmla="*/ 1204906 w 3887146"/>
              <a:gd name="connsiteY4" fmla="*/ 3928548 h 5025828"/>
              <a:gd name="connsiteX5" fmla="*/ 1174426 w 3887146"/>
              <a:gd name="connsiteY5" fmla="*/ 3768528 h 5025828"/>
              <a:gd name="connsiteX6" fmla="*/ 1151566 w 3887146"/>
              <a:gd name="connsiteY6" fmla="*/ 3699948 h 5025828"/>
              <a:gd name="connsiteX7" fmla="*/ 1143946 w 3887146"/>
              <a:gd name="connsiteY7" fmla="*/ 3669468 h 5025828"/>
              <a:gd name="connsiteX8" fmla="*/ 1067746 w 3887146"/>
              <a:gd name="connsiteY8" fmla="*/ 3661848 h 5025828"/>
              <a:gd name="connsiteX9" fmla="*/ 938206 w 3887146"/>
              <a:gd name="connsiteY9" fmla="*/ 3669468 h 5025828"/>
              <a:gd name="connsiteX10" fmla="*/ 831526 w 3887146"/>
              <a:gd name="connsiteY10" fmla="*/ 3692328 h 5025828"/>
              <a:gd name="connsiteX11" fmla="*/ 610546 w 3887146"/>
              <a:gd name="connsiteY11" fmla="*/ 3738048 h 5025828"/>
              <a:gd name="connsiteX12" fmla="*/ 389566 w 3887146"/>
              <a:gd name="connsiteY12" fmla="*/ 3638988 h 5025828"/>
              <a:gd name="connsiteX13" fmla="*/ 381946 w 3887146"/>
              <a:gd name="connsiteY13" fmla="*/ 3326568 h 5025828"/>
              <a:gd name="connsiteX14" fmla="*/ 420046 w 3887146"/>
              <a:gd name="connsiteY14" fmla="*/ 3227508 h 5025828"/>
              <a:gd name="connsiteX15" fmla="*/ 389566 w 3887146"/>
              <a:gd name="connsiteY15" fmla="*/ 3166548 h 5025828"/>
              <a:gd name="connsiteX16" fmla="*/ 351466 w 3887146"/>
              <a:gd name="connsiteY16" fmla="*/ 3105588 h 5025828"/>
              <a:gd name="connsiteX17" fmla="*/ 397186 w 3887146"/>
              <a:gd name="connsiteY17" fmla="*/ 3021768 h 5025828"/>
              <a:gd name="connsiteX18" fmla="*/ 488626 w 3887146"/>
              <a:gd name="connsiteY18" fmla="*/ 2998908 h 5025828"/>
              <a:gd name="connsiteX19" fmla="*/ 471956 w 3887146"/>
              <a:gd name="connsiteY19" fmla="*/ 2942709 h 5025828"/>
              <a:gd name="connsiteX20" fmla="*/ 435286 w 3887146"/>
              <a:gd name="connsiteY20" fmla="*/ 2930328 h 5025828"/>
              <a:gd name="connsiteX21" fmla="*/ 389566 w 3887146"/>
              <a:gd name="connsiteY21" fmla="*/ 2930328 h 5025828"/>
              <a:gd name="connsiteX22" fmla="*/ 314000 w 3887146"/>
              <a:gd name="connsiteY22" fmla="*/ 2893495 h 5025828"/>
              <a:gd name="connsiteX23" fmla="*/ 320986 w 3887146"/>
              <a:gd name="connsiteY23" fmla="*/ 2846508 h 5025828"/>
              <a:gd name="connsiteX24" fmla="*/ 328606 w 3887146"/>
              <a:gd name="connsiteY24" fmla="*/ 2793168 h 5025828"/>
              <a:gd name="connsiteX25" fmla="*/ 313366 w 3887146"/>
              <a:gd name="connsiteY25" fmla="*/ 2732208 h 5025828"/>
              <a:gd name="connsiteX26" fmla="*/ 267646 w 3887146"/>
              <a:gd name="connsiteY26" fmla="*/ 2671248 h 5025828"/>
              <a:gd name="connsiteX27" fmla="*/ 176206 w 3887146"/>
              <a:gd name="connsiteY27" fmla="*/ 2656008 h 5025828"/>
              <a:gd name="connsiteX28" fmla="*/ 54286 w 3887146"/>
              <a:gd name="connsiteY28" fmla="*/ 2610288 h 5025828"/>
              <a:gd name="connsiteX29" fmla="*/ 7931 w 3887146"/>
              <a:gd name="connsiteY29" fmla="*/ 2563298 h 5025828"/>
              <a:gd name="connsiteX30" fmla="*/ 8566 w 3887146"/>
              <a:gd name="connsiteY30" fmla="*/ 2488368 h 5025828"/>
              <a:gd name="connsiteX31" fmla="*/ 92386 w 3887146"/>
              <a:gd name="connsiteY31" fmla="*/ 2335968 h 5025828"/>
              <a:gd name="connsiteX32" fmla="*/ 221926 w 3887146"/>
              <a:gd name="connsiteY32" fmla="*/ 2175948 h 5025828"/>
              <a:gd name="connsiteX33" fmla="*/ 282886 w 3887146"/>
              <a:gd name="connsiteY33" fmla="*/ 2084508 h 5025828"/>
              <a:gd name="connsiteX34" fmla="*/ 328606 w 3887146"/>
              <a:gd name="connsiteY34" fmla="*/ 1977828 h 5025828"/>
              <a:gd name="connsiteX35" fmla="*/ 359086 w 3887146"/>
              <a:gd name="connsiteY35" fmla="*/ 1871148 h 5025828"/>
              <a:gd name="connsiteX36" fmla="*/ 374326 w 3887146"/>
              <a:gd name="connsiteY36" fmla="*/ 1810188 h 5025828"/>
              <a:gd name="connsiteX37" fmla="*/ 343846 w 3887146"/>
              <a:gd name="connsiteY37" fmla="*/ 1756848 h 5025828"/>
              <a:gd name="connsiteX38" fmla="*/ 328606 w 3887146"/>
              <a:gd name="connsiteY38" fmla="*/ 1680648 h 5025828"/>
              <a:gd name="connsiteX39" fmla="*/ 412426 w 3887146"/>
              <a:gd name="connsiteY39" fmla="*/ 1474908 h 5025828"/>
              <a:gd name="connsiteX40" fmla="*/ 442906 w 3887146"/>
              <a:gd name="connsiteY40" fmla="*/ 1307268 h 5025828"/>
              <a:gd name="connsiteX41" fmla="*/ 465766 w 3887146"/>
              <a:gd name="connsiteY41" fmla="*/ 1192968 h 5025828"/>
              <a:gd name="connsiteX42" fmla="*/ 503866 w 3887146"/>
              <a:gd name="connsiteY42" fmla="*/ 1055808 h 5025828"/>
              <a:gd name="connsiteX43" fmla="*/ 557206 w 3887146"/>
              <a:gd name="connsiteY43" fmla="*/ 888168 h 5025828"/>
              <a:gd name="connsiteX44" fmla="*/ 503866 w 3887146"/>
              <a:gd name="connsiteY44" fmla="*/ 888168 h 5025828"/>
              <a:gd name="connsiteX45" fmla="*/ 412426 w 3887146"/>
              <a:gd name="connsiteY45" fmla="*/ 834828 h 5025828"/>
              <a:gd name="connsiteX46" fmla="*/ 328606 w 3887146"/>
              <a:gd name="connsiteY46" fmla="*/ 789108 h 5025828"/>
              <a:gd name="connsiteX47" fmla="*/ 260026 w 3887146"/>
              <a:gd name="connsiteY47" fmla="*/ 773868 h 5025828"/>
              <a:gd name="connsiteX48" fmla="*/ 214306 w 3887146"/>
              <a:gd name="connsiteY48" fmla="*/ 751008 h 5025828"/>
              <a:gd name="connsiteX49" fmla="*/ 260026 w 3887146"/>
              <a:gd name="connsiteY49" fmla="*/ 674808 h 5025828"/>
              <a:gd name="connsiteX50" fmla="*/ 374326 w 3887146"/>
              <a:gd name="connsiteY50" fmla="*/ 606228 h 5025828"/>
              <a:gd name="connsiteX51" fmla="*/ 557206 w 3887146"/>
              <a:gd name="connsiteY51" fmla="*/ 507168 h 5025828"/>
              <a:gd name="connsiteX52" fmla="*/ 656266 w 3887146"/>
              <a:gd name="connsiteY52" fmla="*/ 423348 h 5025828"/>
              <a:gd name="connsiteX53" fmla="*/ 892486 w 3887146"/>
              <a:gd name="connsiteY53" fmla="*/ 232848 h 5025828"/>
              <a:gd name="connsiteX54" fmla="*/ 1174426 w 3887146"/>
              <a:gd name="connsiteY54" fmla="*/ 80448 h 5025828"/>
              <a:gd name="connsiteX55" fmla="*/ 1593526 w 3887146"/>
              <a:gd name="connsiteY55" fmla="*/ 11868 h 5025828"/>
              <a:gd name="connsiteX56" fmla="*/ 1944046 w 3887146"/>
              <a:gd name="connsiteY56" fmla="*/ 4248 h 5025828"/>
              <a:gd name="connsiteX57" fmla="*/ 2172646 w 3887146"/>
              <a:gd name="connsiteY57" fmla="*/ 4248 h 5025828"/>
              <a:gd name="connsiteX58" fmla="*/ 2393626 w 3887146"/>
              <a:gd name="connsiteY58" fmla="*/ 57588 h 5025828"/>
              <a:gd name="connsiteX59" fmla="*/ 2667946 w 3887146"/>
              <a:gd name="connsiteY59" fmla="*/ 133788 h 5025828"/>
              <a:gd name="connsiteX60" fmla="*/ 2820346 w 3887146"/>
              <a:gd name="connsiteY60" fmla="*/ 202368 h 5025828"/>
              <a:gd name="connsiteX61" fmla="*/ 3102286 w 3887146"/>
              <a:gd name="connsiteY61" fmla="*/ 400488 h 5025828"/>
              <a:gd name="connsiteX62" fmla="*/ 3285166 w 3887146"/>
              <a:gd name="connsiteY62" fmla="*/ 651948 h 5025828"/>
              <a:gd name="connsiteX63" fmla="*/ 3407086 w 3887146"/>
              <a:gd name="connsiteY63" fmla="*/ 918648 h 5025828"/>
              <a:gd name="connsiteX64" fmla="*/ 3475666 w 3887146"/>
              <a:gd name="connsiteY64" fmla="*/ 1238688 h 5025828"/>
              <a:gd name="connsiteX65" fmla="*/ 3506146 w 3887146"/>
              <a:gd name="connsiteY65" fmla="*/ 1543488 h 5025828"/>
              <a:gd name="connsiteX66" fmla="*/ 3506146 w 3887146"/>
              <a:gd name="connsiteY66" fmla="*/ 1962588 h 5025828"/>
              <a:gd name="connsiteX67" fmla="*/ 3338506 w 3887146"/>
              <a:gd name="connsiteY67" fmla="*/ 2305488 h 5025828"/>
              <a:gd name="connsiteX68" fmla="*/ 3254686 w 3887146"/>
              <a:gd name="connsiteY68" fmla="*/ 2473128 h 5025828"/>
              <a:gd name="connsiteX69" fmla="*/ 3132766 w 3887146"/>
              <a:gd name="connsiteY69" fmla="*/ 2663628 h 5025828"/>
              <a:gd name="connsiteX70" fmla="*/ 3071806 w 3887146"/>
              <a:gd name="connsiteY70" fmla="*/ 2838888 h 5025828"/>
              <a:gd name="connsiteX71" fmla="*/ 3064186 w 3887146"/>
              <a:gd name="connsiteY71" fmla="*/ 2915088 h 5025828"/>
              <a:gd name="connsiteX72" fmla="*/ 3018466 w 3887146"/>
              <a:gd name="connsiteY72" fmla="*/ 3014148 h 5025828"/>
              <a:gd name="connsiteX73" fmla="*/ 2980366 w 3887146"/>
              <a:gd name="connsiteY73" fmla="*/ 3082728 h 5025828"/>
              <a:gd name="connsiteX74" fmla="*/ 2957506 w 3887146"/>
              <a:gd name="connsiteY74" fmla="*/ 3120828 h 5025828"/>
              <a:gd name="connsiteX75" fmla="*/ 2957506 w 3887146"/>
              <a:gd name="connsiteY75" fmla="*/ 3555168 h 5025828"/>
              <a:gd name="connsiteX76" fmla="*/ 3010846 w 3887146"/>
              <a:gd name="connsiteY76" fmla="*/ 3539928 h 5025828"/>
              <a:gd name="connsiteX77" fmla="*/ 3109906 w 3887146"/>
              <a:gd name="connsiteY77" fmla="*/ 3570408 h 5025828"/>
              <a:gd name="connsiteX78" fmla="*/ 3140386 w 3887146"/>
              <a:gd name="connsiteY78" fmla="*/ 3631368 h 5025828"/>
              <a:gd name="connsiteX79" fmla="*/ 3117526 w 3887146"/>
              <a:gd name="connsiteY79" fmla="*/ 3738048 h 5025828"/>
              <a:gd name="connsiteX80" fmla="*/ 3125146 w 3887146"/>
              <a:gd name="connsiteY80" fmla="*/ 4103808 h 5025828"/>
              <a:gd name="connsiteX81" fmla="*/ 3163246 w 3887146"/>
              <a:gd name="connsiteY81" fmla="*/ 4157148 h 5025828"/>
              <a:gd name="connsiteX82" fmla="*/ 3201346 w 3887146"/>
              <a:gd name="connsiteY82" fmla="*/ 4164768 h 5025828"/>
              <a:gd name="connsiteX83" fmla="*/ 3231826 w 3887146"/>
              <a:gd name="connsiteY83" fmla="*/ 4172388 h 5025828"/>
              <a:gd name="connsiteX84" fmla="*/ 3285166 w 3887146"/>
              <a:gd name="connsiteY84" fmla="*/ 4294308 h 5025828"/>
              <a:gd name="connsiteX85" fmla="*/ 3300406 w 3887146"/>
              <a:gd name="connsiteY85" fmla="*/ 4347648 h 5025828"/>
              <a:gd name="connsiteX86" fmla="*/ 3330886 w 3887146"/>
              <a:gd name="connsiteY86" fmla="*/ 4408608 h 5025828"/>
              <a:gd name="connsiteX87" fmla="*/ 3551866 w 3887146"/>
              <a:gd name="connsiteY87" fmla="*/ 4644828 h 5025828"/>
              <a:gd name="connsiteX88" fmla="*/ 3887146 w 3887146"/>
              <a:gd name="connsiteY88" fmla="*/ 5025828 h 5025828"/>
              <a:gd name="connsiteX0" fmla="*/ 707488 w 3884395"/>
              <a:gd name="connsiteY0" fmla="*/ 5008470 h 5017575"/>
              <a:gd name="connsiteX1" fmla="*/ 961066 w 3884395"/>
              <a:gd name="connsiteY1" fmla="*/ 4644828 h 5017575"/>
              <a:gd name="connsiteX2" fmla="*/ 1342066 w 3884395"/>
              <a:gd name="connsiteY2" fmla="*/ 4172388 h 5017575"/>
              <a:gd name="connsiteX3" fmla="*/ 1258246 w 3884395"/>
              <a:gd name="connsiteY3" fmla="*/ 4012368 h 5017575"/>
              <a:gd name="connsiteX4" fmla="*/ 1204906 w 3884395"/>
              <a:gd name="connsiteY4" fmla="*/ 3928548 h 5017575"/>
              <a:gd name="connsiteX5" fmla="*/ 1174426 w 3884395"/>
              <a:gd name="connsiteY5" fmla="*/ 3768528 h 5017575"/>
              <a:gd name="connsiteX6" fmla="*/ 1151566 w 3884395"/>
              <a:gd name="connsiteY6" fmla="*/ 3699948 h 5017575"/>
              <a:gd name="connsiteX7" fmla="*/ 1143946 w 3884395"/>
              <a:gd name="connsiteY7" fmla="*/ 3669468 h 5017575"/>
              <a:gd name="connsiteX8" fmla="*/ 1067746 w 3884395"/>
              <a:gd name="connsiteY8" fmla="*/ 3661848 h 5017575"/>
              <a:gd name="connsiteX9" fmla="*/ 938206 w 3884395"/>
              <a:gd name="connsiteY9" fmla="*/ 3669468 h 5017575"/>
              <a:gd name="connsiteX10" fmla="*/ 831526 w 3884395"/>
              <a:gd name="connsiteY10" fmla="*/ 3692328 h 5017575"/>
              <a:gd name="connsiteX11" fmla="*/ 610546 w 3884395"/>
              <a:gd name="connsiteY11" fmla="*/ 3738048 h 5017575"/>
              <a:gd name="connsiteX12" fmla="*/ 389566 w 3884395"/>
              <a:gd name="connsiteY12" fmla="*/ 3638988 h 5017575"/>
              <a:gd name="connsiteX13" fmla="*/ 381946 w 3884395"/>
              <a:gd name="connsiteY13" fmla="*/ 3326568 h 5017575"/>
              <a:gd name="connsiteX14" fmla="*/ 420046 w 3884395"/>
              <a:gd name="connsiteY14" fmla="*/ 3227508 h 5017575"/>
              <a:gd name="connsiteX15" fmla="*/ 389566 w 3884395"/>
              <a:gd name="connsiteY15" fmla="*/ 3166548 h 5017575"/>
              <a:gd name="connsiteX16" fmla="*/ 351466 w 3884395"/>
              <a:gd name="connsiteY16" fmla="*/ 3105588 h 5017575"/>
              <a:gd name="connsiteX17" fmla="*/ 397186 w 3884395"/>
              <a:gd name="connsiteY17" fmla="*/ 3021768 h 5017575"/>
              <a:gd name="connsiteX18" fmla="*/ 488626 w 3884395"/>
              <a:gd name="connsiteY18" fmla="*/ 2998908 h 5017575"/>
              <a:gd name="connsiteX19" fmla="*/ 471956 w 3884395"/>
              <a:gd name="connsiteY19" fmla="*/ 2942709 h 5017575"/>
              <a:gd name="connsiteX20" fmla="*/ 435286 w 3884395"/>
              <a:gd name="connsiteY20" fmla="*/ 2930328 h 5017575"/>
              <a:gd name="connsiteX21" fmla="*/ 389566 w 3884395"/>
              <a:gd name="connsiteY21" fmla="*/ 2930328 h 5017575"/>
              <a:gd name="connsiteX22" fmla="*/ 314000 w 3884395"/>
              <a:gd name="connsiteY22" fmla="*/ 2893495 h 5017575"/>
              <a:gd name="connsiteX23" fmla="*/ 320986 w 3884395"/>
              <a:gd name="connsiteY23" fmla="*/ 2846508 h 5017575"/>
              <a:gd name="connsiteX24" fmla="*/ 328606 w 3884395"/>
              <a:gd name="connsiteY24" fmla="*/ 2793168 h 5017575"/>
              <a:gd name="connsiteX25" fmla="*/ 313366 w 3884395"/>
              <a:gd name="connsiteY25" fmla="*/ 2732208 h 5017575"/>
              <a:gd name="connsiteX26" fmla="*/ 267646 w 3884395"/>
              <a:gd name="connsiteY26" fmla="*/ 2671248 h 5017575"/>
              <a:gd name="connsiteX27" fmla="*/ 176206 w 3884395"/>
              <a:gd name="connsiteY27" fmla="*/ 2656008 h 5017575"/>
              <a:gd name="connsiteX28" fmla="*/ 54286 w 3884395"/>
              <a:gd name="connsiteY28" fmla="*/ 2610288 h 5017575"/>
              <a:gd name="connsiteX29" fmla="*/ 7931 w 3884395"/>
              <a:gd name="connsiteY29" fmla="*/ 2563298 h 5017575"/>
              <a:gd name="connsiteX30" fmla="*/ 8566 w 3884395"/>
              <a:gd name="connsiteY30" fmla="*/ 2488368 h 5017575"/>
              <a:gd name="connsiteX31" fmla="*/ 92386 w 3884395"/>
              <a:gd name="connsiteY31" fmla="*/ 2335968 h 5017575"/>
              <a:gd name="connsiteX32" fmla="*/ 221926 w 3884395"/>
              <a:gd name="connsiteY32" fmla="*/ 2175948 h 5017575"/>
              <a:gd name="connsiteX33" fmla="*/ 282886 w 3884395"/>
              <a:gd name="connsiteY33" fmla="*/ 2084508 h 5017575"/>
              <a:gd name="connsiteX34" fmla="*/ 328606 w 3884395"/>
              <a:gd name="connsiteY34" fmla="*/ 1977828 h 5017575"/>
              <a:gd name="connsiteX35" fmla="*/ 359086 w 3884395"/>
              <a:gd name="connsiteY35" fmla="*/ 1871148 h 5017575"/>
              <a:gd name="connsiteX36" fmla="*/ 374326 w 3884395"/>
              <a:gd name="connsiteY36" fmla="*/ 1810188 h 5017575"/>
              <a:gd name="connsiteX37" fmla="*/ 343846 w 3884395"/>
              <a:gd name="connsiteY37" fmla="*/ 1756848 h 5017575"/>
              <a:gd name="connsiteX38" fmla="*/ 328606 w 3884395"/>
              <a:gd name="connsiteY38" fmla="*/ 1680648 h 5017575"/>
              <a:gd name="connsiteX39" fmla="*/ 412426 w 3884395"/>
              <a:gd name="connsiteY39" fmla="*/ 1474908 h 5017575"/>
              <a:gd name="connsiteX40" fmla="*/ 442906 w 3884395"/>
              <a:gd name="connsiteY40" fmla="*/ 1307268 h 5017575"/>
              <a:gd name="connsiteX41" fmla="*/ 465766 w 3884395"/>
              <a:gd name="connsiteY41" fmla="*/ 1192968 h 5017575"/>
              <a:gd name="connsiteX42" fmla="*/ 503866 w 3884395"/>
              <a:gd name="connsiteY42" fmla="*/ 1055808 h 5017575"/>
              <a:gd name="connsiteX43" fmla="*/ 557206 w 3884395"/>
              <a:gd name="connsiteY43" fmla="*/ 888168 h 5017575"/>
              <a:gd name="connsiteX44" fmla="*/ 503866 w 3884395"/>
              <a:gd name="connsiteY44" fmla="*/ 888168 h 5017575"/>
              <a:gd name="connsiteX45" fmla="*/ 412426 w 3884395"/>
              <a:gd name="connsiteY45" fmla="*/ 834828 h 5017575"/>
              <a:gd name="connsiteX46" fmla="*/ 328606 w 3884395"/>
              <a:gd name="connsiteY46" fmla="*/ 789108 h 5017575"/>
              <a:gd name="connsiteX47" fmla="*/ 260026 w 3884395"/>
              <a:gd name="connsiteY47" fmla="*/ 773868 h 5017575"/>
              <a:gd name="connsiteX48" fmla="*/ 214306 w 3884395"/>
              <a:gd name="connsiteY48" fmla="*/ 751008 h 5017575"/>
              <a:gd name="connsiteX49" fmla="*/ 260026 w 3884395"/>
              <a:gd name="connsiteY49" fmla="*/ 674808 h 5017575"/>
              <a:gd name="connsiteX50" fmla="*/ 374326 w 3884395"/>
              <a:gd name="connsiteY50" fmla="*/ 606228 h 5017575"/>
              <a:gd name="connsiteX51" fmla="*/ 557206 w 3884395"/>
              <a:gd name="connsiteY51" fmla="*/ 507168 h 5017575"/>
              <a:gd name="connsiteX52" fmla="*/ 656266 w 3884395"/>
              <a:gd name="connsiteY52" fmla="*/ 423348 h 5017575"/>
              <a:gd name="connsiteX53" fmla="*/ 892486 w 3884395"/>
              <a:gd name="connsiteY53" fmla="*/ 232848 h 5017575"/>
              <a:gd name="connsiteX54" fmla="*/ 1174426 w 3884395"/>
              <a:gd name="connsiteY54" fmla="*/ 80448 h 5017575"/>
              <a:gd name="connsiteX55" fmla="*/ 1593526 w 3884395"/>
              <a:gd name="connsiteY55" fmla="*/ 11868 h 5017575"/>
              <a:gd name="connsiteX56" fmla="*/ 1944046 w 3884395"/>
              <a:gd name="connsiteY56" fmla="*/ 4248 h 5017575"/>
              <a:gd name="connsiteX57" fmla="*/ 2172646 w 3884395"/>
              <a:gd name="connsiteY57" fmla="*/ 4248 h 5017575"/>
              <a:gd name="connsiteX58" fmla="*/ 2393626 w 3884395"/>
              <a:gd name="connsiteY58" fmla="*/ 57588 h 5017575"/>
              <a:gd name="connsiteX59" fmla="*/ 2667946 w 3884395"/>
              <a:gd name="connsiteY59" fmla="*/ 133788 h 5017575"/>
              <a:gd name="connsiteX60" fmla="*/ 2820346 w 3884395"/>
              <a:gd name="connsiteY60" fmla="*/ 202368 h 5017575"/>
              <a:gd name="connsiteX61" fmla="*/ 3102286 w 3884395"/>
              <a:gd name="connsiteY61" fmla="*/ 400488 h 5017575"/>
              <a:gd name="connsiteX62" fmla="*/ 3285166 w 3884395"/>
              <a:gd name="connsiteY62" fmla="*/ 651948 h 5017575"/>
              <a:gd name="connsiteX63" fmla="*/ 3407086 w 3884395"/>
              <a:gd name="connsiteY63" fmla="*/ 918648 h 5017575"/>
              <a:gd name="connsiteX64" fmla="*/ 3475666 w 3884395"/>
              <a:gd name="connsiteY64" fmla="*/ 1238688 h 5017575"/>
              <a:gd name="connsiteX65" fmla="*/ 3506146 w 3884395"/>
              <a:gd name="connsiteY65" fmla="*/ 1543488 h 5017575"/>
              <a:gd name="connsiteX66" fmla="*/ 3506146 w 3884395"/>
              <a:gd name="connsiteY66" fmla="*/ 1962588 h 5017575"/>
              <a:gd name="connsiteX67" fmla="*/ 3338506 w 3884395"/>
              <a:gd name="connsiteY67" fmla="*/ 2305488 h 5017575"/>
              <a:gd name="connsiteX68" fmla="*/ 3254686 w 3884395"/>
              <a:gd name="connsiteY68" fmla="*/ 2473128 h 5017575"/>
              <a:gd name="connsiteX69" fmla="*/ 3132766 w 3884395"/>
              <a:gd name="connsiteY69" fmla="*/ 2663628 h 5017575"/>
              <a:gd name="connsiteX70" fmla="*/ 3071806 w 3884395"/>
              <a:gd name="connsiteY70" fmla="*/ 2838888 h 5017575"/>
              <a:gd name="connsiteX71" fmla="*/ 3064186 w 3884395"/>
              <a:gd name="connsiteY71" fmla="*/ 2915088 h 5017575"/>
              <a:gd name="connsiteX72" fmla="*/ 3018466 w 3884395"/>
              <a:gd name="connsiteY72" fmla="*/ 3014148 h 5017575"/>
              <a:gd name="connsiteX73" fmla="*/ 2980366 w 3884395"/>
              <a:gd name="connsiteY73" fmla="*/ 3082728 h 5017575"/>
              <a:gd name="connsiteX74" fmla="*/ 2957506 w 3884395"/>
              <a:gd name="connsiteY74" fmla="*/ 3120828 h 5017575"/>
              <a:gd name="connsiteX75" fmla="*/ 2957506 w 3884395"/>
              <a:gd name="connsiteY75" fmla="*/ 3555168 h 5017575"/>
              <a:gd name="connsiteX76" fmla="*/ 3010846 w 3884395"/>
              <a:gd name="connsiteY76" fmla="*/ 3539928 h 5017575"/>
              <a:gd name="connsiteX77" fmla="*/ 3109906 w 3884395"/>
              <a:gd name="connsiteY77" fmla="*/ 3570408 h 5017575"/>
              <a:gd name="connsiteX78" fmla="*/ 3140386 w 3884395"/>
              <a:gd name="connsiteY78" fmla="*/ 3631368 h 5017575"/>
              <a:gd name="connsiteX79" fmla="*/ 3117526 w 3884395"/>
              <a:gd name="connsiteY79" fmla="*/ 3738048 h 5017575"/>
              <a:gd name="connsiteX80" fmla="*/ 3125146 w 3884395"/>
              <a:gd name="connsiteY80" fmla="*/ 4103808 h 5017575"/>
              <a:gd name="connsiteX81" fmla="*/ 3163246 w 3884395"/>
              <a:gd name="connsiteY81" fmla="*/ 4157148 h 5017575"/>
              <a:gd name="connsiteX82" fmla="*/ 3201346 w 3884395"/>
              <a:gd name="connsiteY82" fmla="*/ 4164768 h 5017575"/>
              <a:gd name="connsiteX83" fmla="*/ 3231826 w 3884395"/>
              <a:gd name="connsiteY83" fmla="*/ 4172388 h 5017575"/>
              <a:gd name="connsiteX84" fmla="*/ 3285166 w 3884395"/>
              <a:gd name="connsiteY84" fmla="*/ 4294308 h 5017575"/>
              <a:gd name="connsiteX85" fmla="*/ 3300406 w 3884395"/>
              <a:gd name="connsiteY85" fmla="*/ 4347648 h 5017575"/>
              <a:gd name="connsiteX86" fmla="*/ 3330886 w 3884395"/>
              <a:gd name="connsiteY86" fmla="*/ 4408608 h 5017575"/>
              <a:gd name="connsiteX87" fmla="*/ 3551866 w 3884395"/>
              <a:gd name="connsiteY87" fmla="*/ 4644828 h 5017575"/>
              <a:gd name="connsiteX88" fmla="*/ 3884395 w 3884395"/>
              <a:gd name="connsiteY88" fmla="*/ 5017575 h 5017575"/>
              <a:gd name="connsiteX0" fmla="*/ 707488 w 3889897"/>
              <a:gd name="connsiteY0" fmla="*/ 5008470 h 5020326"/>
              <a:gd name="connsiteX1" fmla="*/ 961066 w 3889897"/>
              <a:gd name="connsiteY1" fmla="*/ 4644828 h 5020326"/>
              <a:gd name="connsiteX2" fmla="*/ 1342066 w 3889897"/>
              <a:gd name="connsiteY2" fmla="*/ 4172388 h 5020326"/>
              <a:gd name="connsiteX3" fmla="*/ 1258246 w 3889897"/>
              <a:gd name="connsiteY3" fmla="*/ 4012368 h 5020326"/>
              <a:gd name="connsiteX4" fmla="*/ 1204906 w 3889897"/>
              <a:gd name="connsiteY4" fmla="*/ 3928548 h 5020326"/>
              <a:gd name="connsiteX5" fmla="*/ 1174426 w 3889897"/>
              <a:gd name="connsiteY5" fmla="*/ 3768528 h 5020326"/>
              <a:gd name="connsiteX6" fmla="*/ 1151566 w 3889897"/>
              <a:gd name="connsiteY6" fmla="*/ 3699948 h 5020326"/>
              <a:gd name="connsiteX7" fmla="*/ 1143946 w 3889897"/>
              <a:gd name="connsiteY7" fmla="*/ 3669468 h 5020326"/>
              <a:gd name="connsiteX8" fmla="*/ 1067746 w 3889897"/>
              <a:gd name="connsiteY8" fmla="*/ 3661848 h 5020326"/>
              <a:gd name="connsiteX9" fmla="*/ 938206 w 3889897"/>
              <a:gd name="connsiteY9" fmla="*/ 3669468 h 5020326"/>
              <a:gd name="connsiteX10" fmla="*/ 831526 w 3889897"/>
              <a:gd name="connsiteY10" fmla="*/ 3692328 h 5020326"/>
              <a:gd name="connsiteX11" fmla="*/ 610546 w 3889897"/>
              <a:gd name="connsiteY11" fmla="*/ 3738048 h 5020326"/>
              <a:gd name="connsiteX12" fmla="*/ 389566 w 3889897"/>
              <a:gd name="connsiteY12" fmla="*/ 3638988 h 5020326"/>
              <a:gd name="connsiteX13" fmla="*/ 381946 w 3889897"/>
              <a:gd name="connsiteY13" fmla="*/ 3326568 h 5020326"/>
              <a:gd name="connsiteX14" fmla="*/ 420046 w 3889897"/>
              <a:gd name="connsiteY14" fmla="*/ 3227508 h 5020326"/>
              <a:gd name="connsiteX15" fmla="*/ 389566 w 3889897"/>
              <a:gd name="connsiteY15" fmla="*/ 3166548 h 5020326"/>
              <a:gd name="connsiteX16" fmla="*/ 351466 w 3889897"/>
              <a:gd name="connsiteY16" fmla="*/ 3105588 h 5020326"/>
              <a:gd name="connsiteX17" fmla="*/ 397186 w 3889897"/>
              <a:gd name="connsiteY17" fmla="*/ 3021768 h 5020326"/>
              <a:gd name="connsiteX18" fmla="*/ 488626 w 3889897"/>
              <a:gd name="connsiteY18" fmla="*/ 2998908 h 5020326"/>
              <a:gd name="connsiteX19" fmla="*/ 471956 w 3889897"/>
              <a:gd name="connsiteY19" fmla="*/ 2942709 h 5020326"/>
              <a:gd name="connsiteX20" fmla="*/ 435286 w 3889897"/>
              <a:gd name="connsiteY20" fmla="*/ 2930328 h 5020326"/>
              <a:gd name="connsiteX21" fmla="*/ 389566 w 3889897"/>
              <a:gd name="connsiteY21" fmla="*/ 2930328 h 5020326"/>
              <a:gd name="connsiteX22" fmla="*/ 314000 w 3889897"/>
              <a:gd name="connsiteY22" fmla="*/ 2893495 h 5020326"/>
              <a:gd name="connsiteX23" fmla="*/ 320986 w 3889897"/>
              <a:gd name="connsiteY23" fmla="*/ 2846508 h 5020326"/>
              <a:gd name="connsiteX24" fmla="*/ 328606 w 3889897"/>
              <a:gd name="connsiteY24" fmla="*/ 2793168 h 5020326"/>
              <a:gd name="connsiteX25" fmla="*/ 313366 w 3889897"/>
              <a:gd name="connsiteY25" fmla="*/ 2732208 h 5020326"/>
              <a:gd name="connsiteX26" fmla="*/ 267646 w 3889897"/>
              <a:gd name="connsiteY26" fmla="*/ 2671248 h 5020326"/>
              <a:gd name="connsiteX27" fmla="*/ 176206 w 3889897"/>
              <a:gd name="connsiteY27" fmla="*/ 2656008 h 5020326"/>
              <a:gd name="connsiteX28" fmla="*/ 54286 w 3889897"/>
              <a:gd name="connsiteY28" fmla="*/ 2610288 h 5020326"/>
              <a:gd name="connsiteX29" fmla="*/ 7931 w 3889897"/>
              <a:gd name="connsiteY29" fmla="*/ 2563298 h 5020326"/>
              <a:gd name="connsiteX30" fmla="*/ 8566 w 3889897"/>
              <a:gd name="connsiteY30" fmla="*/ 2488368 h 5020326"/>
              <a:gd name="connsiteX31" fmla="*/ 92386 w 3889897"/>
              <a:gd name="connsiteY31" fmla="*/ 2335968 h 5020326"/>
              <a:gd name="connsiteX32" fmla="*/ 221926 w 3889897"/>
              <a:gd name="connsiteY32" fmla="*/ 2175948 h 5020326"/>
              <a:gd name="connsiteX33" fmla="*/ 282886 w 3889897"/>
              <a:gd name="connsiteY33" fmla="*/ 2084508 h 5020326"/>
              <a:gd name="connsiteX34" fmla="*/ 328606 w 3889897"/>
              <a:gd name="connsiteY34" fmla="*/ 1977828 h 5020326"/>
              <a:gd name="connsiteX35" fmla="*/ 359086 w 3889897"/>
              <a:gd name="connsiteY35" fmla="*/ 1871148 h 5020326"/>
              <a:gd name="connsiteX36" fmla="*/ 374326 w 3889897"/>
              <a:gd name="connsiteY36" fmla="*/ 1810188 h 5020326"/>
              <a:gd name="connsiteX37" fmla="*/ 343846 w 3889897"/>
              <a:gd name="connsiteY37" fmla="*/ 1756848 h 5020326"/>
              <a:gd name="connsiteX38" fmla="*/ 328606 w 3889897"/>
              <a:gd name="connsiteY38" fmla="*/ 1680648 h 5020326"/>
              <a:gd name="connsiteX39" fmla="*/ 412426 w 3889897"/>
              <a:gd name="connsiteY39" fmla="*/ 1474908 h 5020326"/>
              <a:gd name="connsiteX40" fmla="*/ 442906 w 3889897"/>
              <a:gd name="connsiteY40" fmla="*/ 1307268 h 5020326"/>
              <a:gd name="connsiteX41" fmla="*/ 465766 w 3889897"/>
              <a:gd name="connsiteY41" fmla="*/ 1192968 h 5020326"/>
              <a:gd name="connsiteX42" fmla="*/ 503866 w 3889897"/>
              <a:gd name="connsiteY42" fmla="*/ 1055808 h 5020326"/>
              <a:gd name="connsiteX43" fmla="*/ 557206 w 3889897"/>
              <a:gd name="connsiteY43" fmla="*/ 888168 h 5020326"/>
              <a:gd name="connsiteX44" fmla="*/ 503866 w 3889897"/>
              <a:gd name="connsiteY44" fmla="*/ 888168 h 5020326"/>
              <a:gd name="connsiteX45" fmla="*/ 412426 w 3889897"/>
              <a:gd name="connsiteY45" fmla="*/ 834828 h 5020326"/>
              <a:gd name="connsiteX46" fmla="*/ 328606 w 3889897"/>
              <a:gd name="connsiteY46" fmla="*/ 789108 h 5020326"/>
              <a:gd name="connsiteX47" fmla="*/ 260026 w 3889897"/>
              <a:gd name="connsiteY47" fmla="*/ 773868 h 5020326"/>
              <a:gd name="connsiteX48" fmla="*/ 214306 w 3889897"/>
              <a:gd name="connsiteY48" fmla="*/ 751008 h 5020326"/>
              <a:gd name="connsiteX49" fmla="*/ 260026 w 3889897"/>
              <a:gd name="connsiteY49" fmla="*/ 674808 h 5020326"/>
              <a:gd name="connsiteX50" fmla="*/ 374326 w 3889897"/>
              <a:gd name="connsiteY50" fmla="*/ 606228 h 5020326"/>
              <a:gd name="connsiteX51" fmla="*/ 557206 w 3889897"/>
              <a:gd name="connsiteY51" fmla="*/ 507168 h 5020326"/>
              <a:gd name="connsiteX52" fmla="*/ 656266 w 3889897"/>
              <a:gd name="connsiteY52" fmla="*/ 423348 h 5020326"/>
              <a:gd name="connsiteX53" fmla="*/ 892486 w 3889897"/>
              <a:gd name="connsiteY53" fmla="*/ 232848 h 5020326"/>
              <a:gd name="connsiteX54" fmla="*/ 1174426 w 3889897"/>
              <a:gd name="connsiteY54" fmla="*/ 80448 h 5020326"/>
              <a:gd name="connsiteX55" fmla="*/ 1593526 w 3889897"/>
              <a:gd name="connsiteY55" fmla="*/ 11868 h 5020326"/>
              <a:gd name="connsiteX56" fmla="*/ 1944046 w 3889897"/>
              <a:gd name="connsiteY56" fmla="*/ 4248 h 5020326"/>
              <a:gd name="connsiteX57" fmla="*/ 2172646 w 3889897"/>
              <a:gd name="connsiteY57" fmla="*/ 4248 h 5020326"/>
              <a:gd name="connsiteX58" fmla="*/ 2393626 w 3889897"/>
              <a:gd name="connsiteY58" fmla="*/ 57588 h 5020326"/>
              <a:gd name="connsiteX59" fmla="*/ 2667946 w 3889897"/>
              <a:gd name="connsiteY59" fmla="*/ 133788 h 5020326"/>
              <a:gd name="connsiteX60" fmla="*/ 2820346 w 3889897"/>
              <a:gd name="connsiteY60" fmla="*/ 202368 h 5020326"/>
              <a:gd name="connsiteX61" fmla="*/ 3102286 w 3889897"/>
              <a:gd name="connsiteY61" fmla="*/ 400488 h 5020326"/>
              <a:gd name="connsiteX62" fmla="*/ 3285166 w 3889897"/>
              <a:gd name="connsiteY62" fmla="*/ 651948 h 5020326"/>
              <a:gd name="connsiteX63" fmla="*/ 3407086 w 3889897"/>
              <a:gd name="connsiteY63" fmla="*/ 918648 h 5020326"/>
              <a:gd name="connsiteX64" fmla="*/ 3475666 w 3889897"/>
              <a:gd name="connsiteY64" fmla="*/ 1238688 h 5020326"/>
              <a:gd name="connsiteX65" fmla="*/ 3506146 w 3889897"/>
              <a:gd name="connsiteY65" fmla="*/ 1543488 h 5020326"/>
              <a:gd name="connsiteX66" fmla="*/ 3506146 w 3889897"/>
              <a:gd name="connsiteY66" fmla="*/ 1962588 h 5020326"/>
              <a:gd name="connsiteX67" fmla="*/ 3338506 w 3889897"/>
              <a:gd name="connsiteY67" fmla="*/ 2305488 h 5020326"/>
              <a:gd name="connsiteX68" fmla="*/ 3254686 w 3889897"/>
              <a:gd name="connsiteY68" fmla="*/ 2473128 h 5020326"/>
              <a:gd name="connsiteX69" fmla="*/ 3132766 w 3889897"/>
              <a:gd name="connsiteY69" fmla="*/ 2663628 h 5020326"/>
              <a:gd name="connsiteX70" fmla="*/ 3071806 w 3889897"/>
              <a:gd name="connsiteY70" fmla="*/ 2838888 h 5020326"/>
              <a:gd name="connsiteX71" fmla="*/ 3064186 w 3889897"/>
              <a:gd name="connsiteY71" fmla="*/ 2915088 h 5020326"/>
              <a:gd name="connsiteX72" fmla="*/ 3018466 w 3889897"/>
              <a:gd name="connsiteY72" fmla="*/ 3014148 h 5020326"/>
              <a:gd name="connsiteX73" fmla="*/ 2980366 w 3889897"/>
              <a:gd name="connsiteY73" fmla="*/ 3082728 h 5020326"/>
              <a:gd name="connsiteX74" fmla="*/ 2957506 w 3889897"/>
              <a:gd name="connsiteY74" fmla="*/ 3120828 h 5020326"/>
              <a:gd name="connsiteX75" fmla="*/ 2957506 w 3889897"/>
              <a:gd name="connsiteY75" fmla="*/ 3555168 h 5020326"/>
              <a:gd name="connsiteX76" fmla="*/ 3010846 w 3889897"/>
              <a:gd name="connsiteY76" fmla="*/ 3539928 h 5020326"/>
              <a:gd name="connsiteX77" fmla="*/ 3109906 w 3889897"/>
              <a:gd name="connsiteY77" fmla="*/ 3570408 h 5020326"/>
              <a:gd name="connsiteX78" fmla="*/ 3140386 w 3889897"/>
              <a:gd name="connsiteY78" fmla="*/ 3631368 h 5020326"/>
              <a:gd name="connsiteX79" fmla="*/ 3117526 w 3889897"/>
              <a:gd name="connsiteY79" fmla="*/ 3738048 h 5020326"/>
              <a:gd name="connsiteX80" fmla="*/ 3125146 w 3889897"/>
              <a:gd name="connsiteY80" fmla="*/ 4103808 h 5020326"/>
              <a:gd name="connsiteX81" fmla="*/ 3163246 w 3889897"/>
              <a:gd name="connsiteY81" fmla="*/ 4157148 h 5020326"/>
              <a:gd name="connsiteX82" fmla="*/ 3201346 w 3889897"/>
              <a:gd name="connsiteY82" fmla="*/ 4164768 h 5020326"/>
              <a:gd name="connsiteX83" fmla="*/ 3231826 w 3889897"/>
              <a:gd name="connsiteY83" fmla="*/ 4172388 h 5020326"/>
              <a:gd name="connsiteX84" fmla="*/ 3285166 w 3889897"/>
              <a:gd name="connsiteY84" fmla="*/ 4294308 h 5020326"/>
              <a:gd name="connsiteX85" fmla="*/ 3300406 w 3889897"/>
              <a:gd name="connsiteY85" fmla="*/ 4347648 h 5020326"/>
              <a:gd name="connsiteX86" fmla="*/ 3330886 w 3889897"/>
              <a:gd name="connsiteY86" fmla="*/ 4408608 h 5020326"/>
              <a:gd name="connsiteX87" fmla="*/ 3551866 w 3889897"/>
              <a:gd name="connsiteY87" fmla="*/ 4644828 h 5020326"/>
              <a:gd name="connsiteX88" fmla="*/ 3889897 w 3889897"/>
              <a:gd name="connsiteY88" fmla="*/ 5020326 h 5020326"/>
              <a:gd name="connsiteX0" fmla="*/ 704737 w 3889897"/>
              <a:gd name="connsiteY0" fmla="*/ 5016723 h 5020326"/>
              <a:gd name="connsiteX1" fmla="*/ 961066 w 3889897"/>
              <a:gd name="connsiteY1" fmla="*/ 4644828 h 5020326"/>
              <a:gd name="connsiteX2" fmla="*/ 1342066 w 3889897"/>
              <a:gd name="connsiteY2" fmla="*/ 4172388 h 5020326"/>
              <a:gd name="connsiteX3" fmla="*/ 1258246 w 3889897"/>
              <a:gd name="connsiteY3" fmla="*/ 4012368 h 5020326"/>
              <a:gd name="connsiteX4" fmla="*/ 1204906 w 3889897"/>
              <a:gd name="connsiteY4" fmla="*/ 3928548 h 5020326"/>
              <a:gd name="connsiteX5" fmla="*/ 1174426 w 3889897"/>
              <a:gd name="connsiteY5" fmla="*/ 3768528 h 5020326"/>
              <a:gd name="connsiteX6" fmla="*/ 1151566 w 3889897"/>
              <a:gd name="connsiteY6" fmla="*/ 3699948 h 5020326"/>
              <a:gd name="connsiteX7" fmla="*/ 1143946 w 3889897"/>
              <a:gd name="connsiteY7" fmla="*/ 3669468 h 5020326"/>
              <a:gd name="connsiteX8" fmla="*/ 1067746 w 3889897"/>
              <a:gd name="connsiteY8" fmla="*/ 3661848 h 5020326"/>
              <a:gd name="connsiteX9" fmla="*/ 938206 w 3889897"/>
              <a:gd name="connsiteY9" fmla="*/ 3669468 h 5020326"/>
              <a:gd name="connsiteX10" fmla="*/ 831526 w 3889897"/>
              <a:gd name="connsiteY10" fmla="*/ 3692328 h 5020326"/>
              <a:gd name="connsiteX11" fmla="*/ 610546 w 3889897"/>
              <a:gd name="connsiteY11" fmla="*/ 3738048 h 5020326"/>
              <a:gd name="connsiteX12" fmla="*/ 389566 w 3889897"/>
              <a:gd name="connsiteY12" fmla="*/ 3638988 h 5020326"/>
              <a:gd name="connsiteX13" fmla="*/ 381946 w 3889897"/>
              <a:gd name="connsiteY13" fmla="*/ 3326568 h 5020326"/>
              <a:gd name="connsiteX14" fmla="*/ 420046 w 3889897"/>
              <a:gd name="connsiteY14" fmla="*/ 3227508 h 5020326"/>
              <a:gd name="connsiteX15" fmla="*/ 389566 w 3889897"/>
              <a:gd name="connsiteY15" fmla="*/ 3166548 h 5020326"/>
              <a:gd name="connsiteX16" fmla="*/ 351466 w 3889897"/>
              <a:gd name="connsiteY16" fmla="*/ 3105588 h 5020326"/>
              <a:gd name="connsiteX17" fmla="*/ 397186 w 3889897"/>
              <a:gd name="connsiteY17" fmla="*/ 3021768 h 5020326"/>
              <a:gd name="connsiteX18" fmla="*/ 488626 w 3889897"/>
              <a:gd name="connsiteY18" fmla="*/ 2998908 h 5020326"/>
              <a:gd name="connsiteX19" fmla="*/ 471956 w 3889897"/>
              <a:gd name="connsiteY19" fmla="*/ 2942709 h 5020326"/>
              <a:gd name="connsiteX20" fmla="*/ 435286 w 3889897"/>
              <a:gd name="connsiteY20" fmla="*/ 2930328 h 5020326"/>
              <a:gd name="connsiteX21" fmla="*/ 389566 w 3889897"/>
              <a:gd name="connsiteY21" fmla="*/ 2930328 h 5020326"/>
              <a:gd name="connsiteX22" fmla="*/ 314000 w 3889897"/>
              <a:gd name="connsiteY22" fmla="*/ 2893495 h 5020326"/>
              <a:gd name="connsiteX23" fmla="*/ 320986 w 3889897"/>
              <a:gd name="connsiteY23" fmla="*/ 2846508 h 5020326"/>
              <a:gd name="connsiteX24" fmla="*/ 328606 w 3889897"/>
              <a:gd name="connsiteY24" fmla="*/ 2793168 h 5020326"/>
              <a:gd name="connsiteX25" fmla="*/ 313366 w 3889897"/>
              <a:gd name="connsiteY25" fmla="*/ 2732208 h 5020326"/>
              <a:gd name="connsiteX26" fmla="*/ 267646 w 3889897"/>
              <a:gd name="connsiteY26" fmla="*/ 2671248 h 5020326"/>
              <a:gd name="connsiteX27" fmla="*/ 176206 w 3889897"/>
              <a:gd name="connsiteY27" fmla="*/ 2656008 h 5020326"/>
              <a:gd name="connsiteX28" fmla="*/ 54286 w 3889897"/>
              <a:gd name="connsiteY28" fmla="*/ 2610288 h 5020326"/>
              <a:gd name="connsiteX29" fmla="*/ 7931 w 3889897"/>
              <a:gd name="connsiteY29" fmla="*/ 2563298 h 5020326"/>
              <a:gd name="connsiteX30" fmla="*/ 8566 w 3889897"/>
              <a:gd name="connsiteY30" fmla="*/ 2488368 h 5020326"/>
              <a:gd name="connsiteX31" fmla="*/ 92386 w 3889897"/>
              <a:gd name="connsiteY31" fmla="*/ 2335968 h 5020326"/>
              <a:gd name="connsiteX32" fmla="*/ 221926 w 3889897"/>
              <a:gd name="connsiteY32" fmla="*/ 2175948 h 5020326"/>
              <a:gd name="connsiteX33" fmla="*/ 282886 w 3889897"/>
              <a:gd name="connsiteY33" fmla="*/ 2084508 h 5020326"/>
              <a:gd name="connsiteX34" fmla="*/ 328606 w 3889897"/>
              <a:gd name="connsiteY34" fmla="*/ 1977828 h 5020326"/>
              <a:gd name="connsiteX35" fmla="*/ 359086 w 3889897"/>
              <a:gd name="connsiteY35" fmla="*/ 1871148 h 5020326"/>
              <a:gd name="connsiteX36" fmla="*/ 374326 w 3889897"/>
              <a:gd name="connsiteY36" fmla="*/ 1810188 h 5020326"/>
              <a:gd name="connsiteX37" fmla="*/ 343846 w 3889897"/>
              <a:gd name="connsiteY37" fmla="*/ 1756848 h 5020326"/>
              <a:gd name="connsiteX38" fmla="*/ 328606 w 3889897"/>
              <a:gd name="connsiteY38" fmla="*/ 1680648 h 5020326"/>
              <a:gd name="connsiteX39" fmla="*/ 412426 w 3889897"/>
              <a:gd name="connsiteY39" fmla="*/ 1474908 h 5020326"/>
              <a:gd name="connsiteX40" fmla="*/ 442906 w 3889897"/>
              <a:gd name="connsiteY40" fmla="*/ 1307268 h 5020326"/>
              <a:gd name="connsiteX41" fmla="*/ 465766 w 3889897"/>
              <a:gd name="connsiteY41" fmla="*/ 1192968 h 5020326"/>
              <a:gd name="connsiteX42" fmla="*/ 503866 w 3889897"/>
              <a:gd name="connsiteY42" fmla="*/ 1055808 h 5020326"/>
              <a:gd name="connsiteX43" fmla="*/ 557206 w 3889897"/>
              <a:gd name="connsiteY43" fmla="*/ 888168 h 5020326"/>
              <a:gd name="connsiteX44" fmla="*/ 503866 w 3889897"/>
              <a:gd name="connsiteY44" fmla="*/ 888168 h 5020326"/>
              <a:gd name="connsiteX45" fmla="*/ 412426 w 3889897"/>
              <a:gd name="connsiteY45" fmla="*/ 834828 h 5020326"/>
              <a:gd name="connsiteX46" fmla="*/ 328606 w 3889897"/>
              <a:gd name="connsiteY46" fmla="*/ 789108 h 5020326"/>
              <a:gd name="connsiteX47" fmla="*/ 260026 w 3889897"/>
              <a:gd name="connsiteY47" fmla="*/ 773868 h 5020326"/>
              <a:gd name="connsiteX48" fmla="*/ 214306 w 3889897"/>
              <a:gd name="connsiteY48" fmla="*/ 751008 h 5020326"/>
              <a:gd name="connsiteX49" fmla="*/ 260026 w 3889897"/>
              <a:gd name="connsiteY49" fmla="*/ 674808 h 5020326"/>
              <a:gd name="connsiteX50" fmla="*/ 374326 w 3889897"/>
              <a:gd name="connsiteY50" fmla="*/ 606228 h 5020326"/>
              <a:gd name="connsiteX51" fmla="*/ 557206 w 3889897"/>
              <a:gd name="connsiteY51" fmla="*/ 507168 h 5020326"/>
              <a:gd name="connsiteX52" fmla="*/ 656266 w 3889897"/>
              <a:gd name="connsiteY52" fmla="*/ 423348 h 5020326"/>
              <a:gd name="connsiteX53" fmla="*/ 892486 w 3889897"/>
              <a:gd name="connsiteY53" fmla="*/ 232848 h 5020326"/>
              <a:gd name="connsiteX54" fmla="*/ 1174426 w 3889897"/>
              <a:gd name="connsiteY54" fmla="*/ 80448 h 5020326"/>
              <a:gd name="connsiteX55" fmla="*/ 1593526 w 3889897"/>
              <a:gd name="connsiteY55" fmla="*/ 11868 h 5020326"/>
              <a:gd name="connsiteX56" fmla="*/ 1944046 w 3889897"/>
              <a:gd name="connsiteY56" fmla="*/ 4248 h 5020326"/>
              <a:gd name="connsiteX57" fmla="*/ 2172646 w 3889897"/>
              <a:gd name="connsiteY57" fmla="*/ 4248 h 5020326"/>
              <a:gd name="connsiteX58" fmla="*/ 2393626 w 3889897"/>
              <a:gd name="connsiteY58" fmla="*/ 57588 h 5020326"/>
              <a:gd name="connsiteX59" fmla="*/ 2667946 w 3889897"/>
              <a:gd name="connsiteY59" fmla="*/ 133788 h 5020326"/>
              <a:gd name="connsiteX60" fmla="*/ 2820346 w 3889897"/>
              <a:gd name="connsiteY60" fmla="*/ 202368 h 5020326"/>
              <a:gd name="connsiteX61" fmla="*/ 3102286 w 3889897"/>
              <a:gd name="connsiteY61" fmla="*/ 400488 h 5020326"/>
              <a:gd name="connsiteX62" fmla="*/ 3285166 w 3889897"/>
              <a:gd name="connsiteY62" fmla="*/ 651948 h 5020326"/>
              <a:gd name="connsiteX63" fmla="*/ 3407086 w 3889897"/>
              <a:gd name="connsiteY63" fmla="*/ 918648 h 5020326"/>
              <a:gd name="connsiteX64" fmla="*/ 3475666 w 3889897"/>
              <a:gd name="connsiteY64" fmla="*/ 1238688 h 5020326"/>
              <a:gd name="connsiteX65" fmla="*/ 3506146 w 3889897"/>
              <a:gd name="connsiteY65" fmla="*/ 1543488 h 5020326"/>
              <a:gd name="connsiteX66" fmla="*/ 3506146 w 3889897"/>
              <a:gd name="connsiteY66" fmla="*/ 1962588 h 5020326"/>
              <a:gd name="connsiteX67" fmla="*/ 3338506 w 3889897"/>
              <a:gd name="connsiteY67" fmla="*/ 2305488 h 5020326"/>
              <a:gd name="connsiteX68" fmla="*/ 3254686 w 3889897"/>
              <a:gd name="connsiteY68" fmla="*/ 2473128 h 5020326"/>
              <a:gd name="connsiteX69" fmla="*/ 3132766 w 3889897"/>
              <a:gd name="connsiteY69" fmla="*/ 2663628 h 5020326"/>
              <a:gd name="connsiteX70" fmla="*/ 3071806 w 3889897"/>
              <a:gd name="connsiteY70" fmla="*/ 2838888 h 5020326"/>
              <a:gd name="connsiteX71" fmla="*/ 3064186 w 3889897"/>
              <a:gd name="connsiteY71" fmla="*/ 2915088 h 5020326"/>
              <a:gd name="connsiteX72" fmla="*/ 3018466 w 3889897"/>
              <a:gd name="connsiteY72" fmla="*/ 3014148 h 5020326"/>
              <a:gd name="connsiteX73" fmla="*/ 2980366 w 3889897"/>
              <a:gd name="connsiteY73" fmla="*/ 3082728 h 5020326"/>
              <a:gd name="connsiteX74" fmla="*/ 2957506 w 3889897"/>
              <a:gd name="connsiteY74" fmla="*/ 3120828 h 5020326"/>
              <a:gd name="connsiteX75" fmla="*/ 2957506 w 3889897"/>
              <a:gd name="connsiteY75" fmla="*/ 3555168 h 5020326"/>
              <a:gd name="connsiteX76" fmla="*/ 3010846 w 3889897"/>
              <a:gd name="connsiteY76" fmla="*/ 3539928 h 5020326"/>
              <a:gd name="connsiteX77" fmla="*/ 3109906 w 3889897"/>
              <a:gd name="connsiteY77" fmla="*/ 3570408 h 5020326"/>
              <a:gd name="connsiteX78" fmla="*/ 3140386 w 3889897"/>
              <a:gd name="connsiteY78" fmla="*/ 3631368 h 5020326"/>
              <a:gd name="connsiteX79" fmla="*/ 3117526 w 3889897"/>
              <a:gd name="connsiteY79" fmla="*/ 3738048 h 5020326"/>
              <a:gd name="connsiteX80" fmla="*/ 3125146 w 3889897"/>
              <a:gd name="connsiteY80" fmla="*/ 4103808 h 5020326"/>
              <a:gd name="connsiteX81" fmla="*/ 3163246 w 3889897"/>
              <a:gd name="connsiteY81" fmla="*/ 4157148 h 5020326"/>
              <a:gd name="connsiteX82" fmla="*/ 3201346 w 3889897"/>
              <a:gd name="connsiteY82" fmla="*/ 4164768 h 5020326"/>
              <a:gd name="connsiteX83" fmla="*/ 3231826 w 3889897"/>
              <a:gd name="connsiteY83" fmla="*/ 4172388 h 5020326"/>
              <a:gd name="connsiteX84" fmla="*/ 3285166 w 3889897"/>
              <a:gd name="connsiteY84" fmla="*/ 4294308 h 5020326"/>
              <a:gd name="connsiteX85" fmla="*/ 3300406 w 3889897"/>
              <a:gd name="connsiteY85" fmla="*/ 4347648 h 5020326"/>
              <a:gd name="connsiteX86" fmla="*/ 3330886 w 3889897"/>
              <a:gd name="connsiteY86" fmla="*/ 4408608 h 5020326"/>
              <a:gd name="connsiteX87" fmla="*/ 3551866 w 3889897"/>
              <a:gd name="connsiteY87" fmla="*/ 4644828 h 5020326"/>
              <a:gd name="connsiteX88" fmla="*/ 3889897 w 3889897"/>
              <a:gd name="connsiteY88" fmla="*/ 5020326 h 5020326"/>
              <a:gd name="connsiteX0" fmla="*/ 710239 w 3889897"/>
              <a:gd name="connsiteY0" fmla="*/ 5024991 h 5024991"/>
              <a:gd name="connsiteX1" fmla="*/ 961066 w 3889897"/>
              <a:gd name="connsiteY1" fmla="*/ 4644828 h 5024991"/>
              <a:gd name="connsiteX2" fmla="*/ 1342066 w 3889897"/>
              <a:gd name="connsiteY2" fmla="*/ 4172388 h 5024991"/>
              <a:gd name="connsiteX3" fmla="*/ 1258246 w 3889897"/>
              <a:gd name="connsiteY3" fmla="*/ 4012368 h 5024991"/>
              <a:gd name="connsiteX4" fmla="*/ 1204906 w 3889897"/>
              <a:gd name="connsiteY4" fmla="*/ 3928548 h 5024991"/>
              <a:gd name="connsiteX5" fmla="*/ 1174426 w 3889897"/>
              <a:gd name="connsiteY5" fmla="*/ 3768528 h 5024991"/>
              <a:gd name="connsiteX6" fmla="*/ 1151566 w 3889897"/>
              <a:gd name="connsiteY6" fmla="*/ 3699948 h 5024991"/>
              <a:gd name="connsiteX7" fmla="*/ 1143946 w 3889897"/>
              <a:gd name="connsiteY7" fmla="*/ 3669468 h 5024991"/>
              <a:gd name="connsiteX8" fmla="*/ 1067746 w 3889897"/>
              <a:gd name="connsiteY8" fmla="*/ 3661848 h 5024991"/>
              <a:gd name="connsiteX9" fmla="*/ 938206 w 3889897"/>
              <a:gd name="connsiteY9" fmla="*/ 3669468 h 5024991"/>
              <a:gd name="connsiteX10" fmla="*/ 831526 w 3889897"/>
              <a:gd name="connsiteY10" fmla="*/ 3692328 h 5024991"/>
              <a:gd name="connsiteX11" fmla="*/ 610546 w 3889897"/>
              <a:gd name="connsiteY11" fmla="*/ 3738048 h 5024991"/>
              <a:gd name="connsiteX12" fmla="*/ 389566 w 3889897"/>
              <a:gd name="connsiteY12" fmla="*/ 3638988 h 5024991"/>
              <a:gd name="connsiteX13" fmla="*/ 381946 w 3889897"/>
              <a:gd name="connsiteY13" fmla="*/ 3326568 h 5024991"/>
              <a:gd name="connsiteX14" fmla="*/ 420046 w 3889897"/>
              <a:gd name="connsiteY14" fmla="*/ 3227508 h 5024991"/>
              <a:gd name="connsiteX15" fmla="*/ 389566 w 3889897"/>
              <a:gd name="connsiteY15" fmla="*/ 3166548 h 5024991"/>
              <a:gd name="connsiteX16" fmla="*/ 351466 w 3889897"/>
              <a:gd name="connsiteY16" fmla="*/ 3105588 h 5024991"/>
              <a:gd name="connsiteX17" fmla="*/ 397186 w 3889897"/>
              <a:gd name="connsiteY17" fmla="*/ 3021768 h 5024991"/>
              <a:gd name="connsiteX18" fmla="*/ 488626 w 3889897"/>
              <a:gd name="connsiteY18" fmla="*/ 2998908 h 5024991"/>
              <a:gd name="connsiteX19" fmla="*/ 471956 w 3889897"/>
              <a:gd name="connsiteY19" fmla="*/ 2942709 h 5024991"/>
              <a:gd name="connsiteX20" fmla="*/ 435286 w 3889897"/>
              <a:gd name="connsiteY20" fmla="*/ 2930328 h 5024991"/>
              <a:gd name="connsiteX21" fmla="*/ 389566 w 3889897"/>
              <a:gd name="connsiteY21" fmla="*/ 2930328 h 5024991"/>
              <a:gd name="connsiteX22" fmla="*/ 314000 w 3889897"/>
              <a:gd name="connsiteY22" fmla="*/ 2893495 h 5024991"/>
              <a:gd name="connsiteX23" fmla="*/ 320986 w 3889897"/>
              <a:gd name="connsiteY23" fmla="*/ 2846508 h 5024991"/>
              <a:gd name="connsiteX24" fmla="*/ 328606 w 3889897"/>
              <a:gd name="connsiteY24" fmla="*/ 2793168 h 5024991"/>
              <a:gd name="connsiteX25" fmla="*/ 313366 w 3889897"/>
              <a:gd name="connsiteY25" fmla="*/ 2732208 h 5024991"/>
              <a:gd name="connsiteX26" fmla="*/ 267646 w 3889897"/>
              <a:gd name="connsiteY26" fmla="*/ 2671248 h 5024991"/>
              <a:gd name="connsiteX27" fmla="*/ 176206 w 3889897"/>
              <a:gd name="connsiteY27" fmla="*/ 2656008 h 5024991"/>
              <a:gd name="connsiteX28" fmla="*/ 54286 w 3889897"/>
              <a:gd name="connsiteY28" fmla="*/ 2610288 h 5024991"/>
              <a:gd name="connsiteX29" fmla="*/ 7931 w 3889897"/>
              <a:gd name="connsiteY29" fmla="*/ 2563298 h 5024991"/>
              <a:gd name="connsiteX30" fmla="*/ 8566 w 3889897"/>
              <a:gd name="connsiteY30" fmla="*/ 2488368 h 5024991"/>
              <a:gd name="connsiteX31" fmla="*/ 92386 w 3889897"/>
              <a:gd name="connsiteY31" fmla="*/ 2335968 h 5024991"/>
              <a:gd name="connsiteX32" fmla="*/ 221926 w 3889897"/>
              <a:gd name="connsiteY32" fmla="*/ 2175948 h 5024991"/>
              <a:gd name="connsiteX33" fmla="*/ 282886 w 3889897"/>
              <a:gd name="connsiteY33" fmla="*/ 2084508 h 5024991"/>
              <a:gd name="connsiteX34" fmla="*/ 328606 w 3889897"/>
              <a:gd name="connsiteY34" fmla="*/ 1977828 h 5024991"/>
              <a:gd name="connsiteX35" fmla="*/ 359086 w 3889897"/>
              <a:gd name="connsiteY35" fmla="*/ 1871148 h 5024991"/>
              <a:gd name="connsiteX36" fmla="*/ 374326 w 3889897"/>
              <a:gd name="connsiteY36" fmla="*/ 1810188 h 5024991"/>
              <a:gd name="connsiteX37" fmla="*/ 343846 w 3889897"/>
              <a:gd name="connsiteY37" fmla="*/ 1756848 h 5024991"/>
              <a:gd name="connsiteX38" fmla="*/ 328606 w 3889897"/>
              <a:gd name="connsiteY38" fmla="*/ 1680648 h 5024991"/>
              <a:gd name="connsiteX39" fmla="*/ 412426 w 3889897"/>
              <a:gd name="connsiteY39" fmla="*/ 1474908 h 5024991"/>
              <a:gd name="connsiteX40" fmla="*/ 442906 w 3889897"/>
              <a:gd name="connsiteY40" fmla="*/ 1307268 h 5024991"/>
              <a:gd name="connsiteX41" fmla="*/ 465766 w 3889897"/>
              <a:gd name="connsiteY41" fmla="*/ 1192968 h 5024991"/>
              <a:gd name="connsiteX42" fmla="*/ 503866 w 3889897"/>
              <a:gd name="connsiteY42" fmla="*/ 1055808 h 5024991"/>
              <a:gd name="connsiteX43" fmla="*/ 557206 w 3889897"/>
              <a:gd name="connsiteY43" fmla="*/ 888168 h 5024991"/>
              <a:gd name="connsiteX44" fmla="*/ 503866 w 3889897"/>
              <a:gd name="connsiteY44" fmla="*/ 888168 h 5024991"/>
              <a:gd name="connsiteX45" fmla="*/ 412426 w 3889897"/>
              <a:gd name="connsiteY45" fmla="*/ 834828 h 5024991"/>
              <a:gd name="connsiteX46" fmla="*/ 328606 w 3889897"/>
              <a:gd name="connsiteY46" fmla="*/ 789108 h 5024991"/>
              <a:gd name="connsiteX47" fmla="*/ 260026 w 3889897"/>
              <a:gd name="connsiteY47" fmla="*/ 773868 h 5024991"/>
              <a:gd name="connsiteX48" fmla="*/ 214306 w 3889897"/>
              <a:gd name="connsiteY48" fmla="*/ 751008 h 5024991"/>
              <a:gd name="connsiteX49" fmla="*/ 260026 w 3889897"/>
              <a:gd name="connsiteY49" fmla="*/ 674808 h 5024991"/>
              <a:gd name="connsiteX50" fmla="*/ 374326 w 3889897"/>
              <a:gd name="connsiteY50" fmla="*/ 606228 h 5024991"/>
              <a:gd name="connsiteX51" fmla="*/ 557206 w 3889897"/>
              <a:gd name="connsiteY51" fmla="*/ 507168 h 5024991"/>
              <a:gd name="connsiteX52" fmla="*/ 656266 w 3889897"/>
              <a:gd name="connsiteY52" fmla="*/ 423348 h 5024991"/>
              <a:gd name="connsiteX53" fmla="*/ 892486 w 3889897"/>
              <a:gd name="connsiteY53" fmla="*/ 232848 h 5024991"/>
              <a:gd name="connsiteX54" fmla="*/ 1174426 w 3889897"/>
              <a:gd name="connsiteY54" fmla="*/ 80448 h 5024991"/>
              <a:gd name="connsiteX55" fmla="*/ 1593526 w 3889897"/>
              <a:gd name="connsiteY55" fmla="*/ 11868 h 5024991"/>
              <a:gd name="connsiteX56" fmla="*/ 1944046 w 3889897"/>
              <a:gd name="connsiteY56" fmla="*/ 4248 h 5024991"/>
              <a:gd name="connsiteX57" fmla="*/ 2172646 w 3889897"/>
              <a:gd name="connsiteY57" fmla="*/ 4248 h 5024991"/>
              <a:gd name="connsiteX58" fmla="*/ 2393626 w 3889897"/>
              <a:gd name="connsiteY58" fmla="*/ 57588 h 5024991"/>
              <a:gd name="connsiteX59" fmla="*/ 2667946 w 3889897"/>
              <a:gd name="connsiteY59" fmla="*/ 133788 h 5024991"/>
              <a:gd name="connsiteX60" fmla="*/ 2820346 w 3889897"/>
              <a:gd name="connsiteY60" fmla="*/ 202368 h 5024991"/>
              <a:gd name="connsiteX61" fmla="*/ 3102286 w 3889897"/>
              <a:gd name="connsiteY61" fmla="*/ 400488 h 5024991"/>
              <a:gd name="connsiteX62" fmla="*/ 3285166 w 3889897"/>
              <a:gd name="connsiteY62" fmla="*/ 651948 h 5024991"/>
              <a:gd name="connsiteX63" fmla="*/ 3407086 w 3889897"/>
              <a:gd name="connsiteY63" fmla="*/ 918648 h 5024991"/>
              <a:gd name="connsiteX64" fmla="*/ 3475666 w 3889897"/>
              <a:gd name="connsiteY64" fmla="*/ 1238688 h 5024991"/>
              <a:gd name="connsiteX65" fmla="*/ 3506146 w 3889897"/>
              <a:gd name="connsiteY65" fmla="*/ 1543488 h 5024991"/>
              <a:gd name="connsiteX66" fmla="*/ 3506146 w 3889897"/>
              <a:gd name="connsiteY66" fmla="*/ 1962588 h 5024991"/>
              <a:gd name="connsiteX67" fmla="*/ 3338506 w 3889897"/>
              <a:gd name="connsiteY67" fmla="*/ 2305488 h 5024991"/>
              <a:gd name="connsiteX68" fmla="*/ 3254686 w 3889897"/>
              <a:gd name="connsiteY68" fmla="*/ 2473128 h 5024991"/>
              <a:gd name="connsiteX69" fmla="*/ 3132766 w 3889897"/>
              <a:gd name="connsiteY69" fmla="*/ 2663628 h 5024991"/>
              <a:gd name="connsiteX70" fmla="*/ 3071806 w 3889897"/>
              <a:gd name="connsiteY70" fmla="*/ 2838888 h 5024991"/>
              <a:gd name="connsiteX71" fmla="*/ 3064186 w 3889897"/>
              <a:gd name="connsiteY71" fmla="*/ 2915088 h 5024991"/>
              <a:gd name="connsiteX72" fmla="*/ 3018466 w 3889897"/>
              <a:gd name="connsiteY72" fmla="*/ 3014148 h 5024991"/>
              <a:gd name="connsiteX73" fmla="*/ 2980366 w 3889897"/>
              <a:gd name="connsiteY73" fmla="*/ 3082728 h 5024991"/>
              <a:gd name="connsiteX74" fmla="*/ 2957506 w 3889897"/>
              <a:gd name="connsiteY74" fmla="*/ 3120828 h 5024991"/>
              <a:gd name="connsiteX75" fmla="*/ 2957506 w 3889897"/>
              <a:gd name="connsiteY75" fmla="*/ 3555168 h 5024991"/>
              <a:gd name="connsiteX76" fmla="*/ 3010846 w 3889897"/>
              <a:gd name="connsiteY76" fmla="*/ 3539928 h 5024991"/>
              <a:gd name="connsiteX77" fmla="*/ 3109906 w 3889897"/>
              <a:gd name="connsiteY77" fmla="*/ 3570408 h 5024991"/>
              <a:gd name="connsiteX78" fmla="*/ 3140386 w 3889897"/>
              <a:gd name="connsiteY78" fmla="*/ 3631368 h 5024991"/>
              <a:gd name="connsiteX79" fmla="*/ 3117526 w 3889897"/>
              <a:gd name="connsiteY79" fmla="*/ 3738048 h 5024991"/>
              <a:gd name="connsiteX80" fmla="*/ 3125146 w 3889897"/>
              <a:gd name="connsiteY80" fmla="*/ 4103808 h 5024991"/>
              <a:gd name="connsiteX81" fmla="*/ 3163246 w 3889897"/>
              <a:gd name="connsiteY81" fmla="*/ 4157148 h 5024991"/>
              <a:gd name="connsiteX82" fmla="*/ 3201346 w 3889897"/>
              <a:gd name="connsiteY82" fmla="*/ 4164768 h 5024991"/>
              <a:gd name="connsiteX83" fmla="*/ 3231826 w 3889897"/>
              <a:gd name="connsiteY83" fmla="*/ 4172388 h 5024991"/>
              <a:gd name="connsiteX84" fmla="*/ 3285166 w 3889897"/>
              <a:gd name="connsiteY84" fmla="*/ 4294308 h 5024991"/>
              <a:gd name="connsiteX85" fmla="*/ 3300406 w 3889897"/>
              <a:gd name="connsiteY85" fmla="*/ 4347648 h 5024991"/>
              <a:gd name="connsiteX86" fmla="*/ 3330886 w 3889897"/>
              <a:gd name="connsiteY86" fmla="*/ 4408608 h 5024991"/>
              <a:gd name="connsiteX87" fmla="*/ 3551866 w 3889897"/>
              <a:gd name="connsiteY87" fmla="*/ 4644828 h 5024991"/>
              <a:gd name="connsiteX88" fmla="*/ 3889897 w 3889897"/>
              <a:gd name="connsiteY88" fmla="*/ 5020326 h 5024991"/>
              <a:gd name="connsiteX0" fmla="*/ 712990 w 3889897"/>
              <a:gd name="connsiteY0" fmla="*/ 5019479 h 5020326"/>
              <a:gd name="connsiteX1" fmla="*/ 961066 w 3889897"/>
              <a:gd name="connsiteY1" fmla="*/ 4644828 h 5020326"/>
              <a:gd name="connsiteX2" fmla="*/ 1342066 w 3889897"/>
              <a:gd name="connsiteY2" fmla="*/ 4172388 h 5020326"/>
              <a:gd name="connsiteX3" fmla="*/ 1258246 w 3889897"/>
              <a:gd name="connsiteY3" fmla="*/ 4012368 h 5020326"/>
              <a:gd name="connsiteX4" fmla="*/ 1204906 w 3889897"/>
              <a:gd name="connsiteY4" fmla="*/ 3928548 h 5020326"/>
              <a:gd name="connsiteX5" fmla="*/ 1174426 w 3889897"/>
              <a:gd name="connsiteY5" fmla="*/ 3768528 h 5020326"/>
              <a:gd name="connsiteX6" fmla="*/ 1151566 w 3889897"/>
              <a:gd name="connsiteY6" fmla="*/ 3699948 h 5020326"/>
              <a:gd name="connsiteX7" fmla="*/ 1143946 w 3889897"/>
              <a:gd name="connsiteY7" fmla="*/ 3669468 h 5020326"/>
              <a:gd name="connsiteX8" fmla="*/ 1067746 w 3889897"/>
              <a:gd name="connsiteY8" fmla="*/ 3661848 h 5020326"/>
              <a:gd name="connsiteX9" fmla="*/ 938206 w 3889897"/>
              <a:gd name="connsiteY9" fmla="*/ 3669468 h 5020326"/>
              <a:gd name="connsiteX10" fmla="*/ 831526 w 3889897"/>
              <a:gd name="connsiteY10" fmla="*/ 3692328 h 5020326"/>
              <a:gd name="connsiteX11" fmla="*/ 610546 w 3889897"/>
              <a:gd name="connsiteY11" fmla="*/ 3738048 h 5020326"/>
              <a:gd name="connsiteX12" fmla="*/ 389566 w 3889897"/>
              <a:gd name="connsiteY12" fmla="*/ 3638988 h 5020326"/>
              <a:gd name="connsiteX13" fmla="*/ 381946 w 3889897"/>
              <a:gd name="connsiteY13" fmla="*/ 3326568 h 5020326"/>
              <a:gd name="connsiteX14" fmla="*/ 420046 w 3889897"/>
              <a:gd name="connsiteY14" fmla="*/ 3227508 h 5020326"/>
              <a:gd name="connsiteX15" fmla="*/ 389566 w 3889897"/>
              <a:gd name="connsiteY15" fmla="*/ 3166548 h 5020326"/>
              <a:gd name="connsiteX16" fmla="*/ 351466 w 3889897"/>
              <a:gd name="connsiteY16" fmla="*/ 3105588 h 5020326"/>
              <a:gd name="connsiteX17" fmla="*/ 397186 w 3889897"/>
              <a:gd name="connsiteY17" fmla="*/ 3021768 h 5020326"/>
              <a:gd name="connsiteX18" fmla="*/ 488626 w 3889897"/>
              <a:gd name="connsiteY18" fmla="*/ 2998908 h 5020326"/>
              <a:gd name="connsiteX19" fmla="*/ 471956 w 3889897"/>
              <a:gd name="connsiteY19" fmla="*/ 2942709 h 5020326"/>
              <a:gd name="connsiteX20" fmla="*/ 435286 w 3889897"/>
              <a:gd name="connsiteY20" fmla="*/ 2930328 h 5020326"/>
              <a:gd name="connsiteX21" fmla="*/ 389566 w 3889897"/>
              <a:gd name="connsiteY21" fmla="*/ 2930328 h 5020326"/>
              <a:gd name="connsiteX22" fmla="*/ 314000 w 3889897"/>
              <a:gd name="connsiteY22" fmla="*/ 2893495 h 5020326"/>
              <a:gd name="connsiteX23" fmla="*/ 320986 w 3889897"/>
              <a:gd name="connsiteY23" fmla="*/ 2846508 h 5020326"/>
              <a:gd name="connsiteX24" fmla="*/ 328606 w 3889897"/>
              <a:gd name="connsiteY24" fmla="*/ 2793168 h 5020326"/>
              <a:gd name="connsiteX25" fmla="*/ 313366 w 3889897"/>
              <a:gd name="connsiteY25" fmla="*/ 2732208 h 5020326"/>
              <a:gd name="connsiteX26" fmla="*/ 267646 w 3889897"/>
              <a:gd name="connsiteY26" fmla="*/ 2671248 h 5020326"/>
              <a:gd name="connsiteX27" fmla="*/ 176206 w 3889897"/>
              <a:gd name="connsiteY27" fmla="*/ 2656008 h 5020326"/>
              <a:gd name="connsiteX28" fmla="*/ 54286 w 3889897"/>
              <a:gd name="connsiteY28" fmla="*/ 2610288 h 5020326"/>
              <a:gd name="connsiteX29" fmla="*/ 7931 w 3889897"/>
              <a:gd name="connsiteY29" fmla="*/ 2563298 h 5020326"/>
              <a:gd name="connsiteX30" fmla="*/ 8566 w 3889897"/>
              <a:gd name="connsiteY30" fmla="*/ 2488368 h 5020326"/>
              <a:gd name="connsiteX31" fmla="*/ 92386 w 3889897"/>
              <a:gd name="connsiteY31" fmla="*/ 2335968 h 5020326"/>
              <a:gd name="connsiteX32" fmla="*/ 221926 w 3889897"/>
              <a:gd name="connsiteY32" fmla="*/ 2175948 h 5020326"/>
              <a:gd name="connsiteX33" fmla="*/ 282886 w 3889897"/>
              <a:gd name="connsiteY33" fmla="*/ 2084508 h 5020326"/>
              <a:gd name="connsiteX34" fmla="*/ 328606 w 3889897"/>
              <a:gd name="connsiteY34" fmla="*/ 1977828 h 5020326"/>
              <a:gd name="connsiteX35" fmla="*/ 359086 w 3889897"/>
              <a:gd name="connsiteY35" fmla="*/ 1871148 h 5020326"/>
              <a:gd name="connsiteX36" fmla="*/ 374326 w 3889897"/>
              <a:gd name="connsiteY36" fmla="*/ 1810188 h 5020326"/>
              <a:gd name="connsiteX37" fmla="*/ 343846 w 3889897"/>
              <a:gd name="connsiteY37" fmla="*/ 1756848 h 5020326"/>
              <a:gd name="connsiteX38" fmla="*/ 328606 w 3889897"/>
              <a:gd name="connsiteY38" fmla="*/ 1680648 h 5020326"/>
              <a:gd name="connsiteX39" fmla="*/ 412426 w 3889897"/>
              <a:gd name="connsiteY39" fmla="*/ 1474908 h 5020326"/>
              <a:gd name="connsiteX40" fmla="*/ 442906 w 3889897"/>
              <a:gd name="connsiteY40" fmla="*/ 1307268 h 5020326"/>
              <a:gd name="connsiteX41" fmla="*/ 465766 w 3889897"/>
              <a:gd name="connsiteY41" fmla="*/ 1192968 h 5020326"/>
              <a:gd name="connsiteX42" fmla="*/ 503866 w 3889897"/>
              <a:gd name="connsiteY42" fmla="*/ 1055808 h 5020326"/>
              <a:gd name="connsiteX43" fmla="*/ 557206 w 3889897"/>
              <a:gd name="connsiteY43" fmla="*/ 888168 h 5020326"/>
              <a:gd name="connsiteX44" fmla="*/ 503866 w 3889897"/>
              <a:gd name="connsiteY44" fmla="*/ 888168 h 5020326"/>
              <a:gd name="connsiteX45" fmla="*/ 412426 w 3889897"/>
              <a:gd name="connsiteY45" fmla="*/ 834828 h 5020326"/>
              <a:gd name="connsiteX46" fmla="*/ 328606 w 3889897"/>
              <a:gd name="connsiteY46" fmla="*/ 789108 h 5020326"/>
              <a:gd name="connsiteX47" fmla="*/ 260026 w 3889897"/>
              <a:gd name="connsiteY47" fmla="*/ 773868 h 5020326"/>
              <a:gd name="connsiteX48" fmla="*/ 214306 w 3889897"/>
              <a:gd name="connsiteY48" fmla="*/ 751008 h 5020326"/>
              <a:gd name="connsiteX49" fmla="*/ 260026 w 3889897"/>
              <a:gd name="connsiteY49" fmla="*/ 674808 h 5020326"/>
              <a:gd name="connsiteX50" fmla="*/ 374326 w 3889897"/>
              <a:gd name="connsiteY50" fmla="*/ 606228 h 5020326"/>
              <a:gd name="connsiteX51" fmla="*/ 557206 w 3889897"/>
              <a:gd name="connsiteY51" fmla="*/ 507168 h 5020326"/>
              <a:gd name="connsiteX52" fmla="*/ 656266 w 3889897"/>
              <a:gd name="connsiteY52" fmla="*/ 423348 h 5020326"/>
              <a:gd name="connsiteX53" fmla="*/ 892486 w 3889897"/>
              <a:gd name="connsiteY53" fmla="*/ 232848 h 5020326"/>
              <a:gd name="connsiteX54" fmla="*/ 1174426 w 3889897"/>
              <a:gd name="connsiteY54" fmla="*/ 80448 h 5020326"/>
              <a:gd name="connsiteX55" fmla="*/ 1593526 w 3889897"/>
              <a:gd name="connsiteY55" fmla="*/ 11868 h 5020326"/>
              <a:gd name="connsiteX56" fmla="*/ 1944046 w 3889897"/>
              <a:gd name="connsiteY56" fmla="*/ 4248 h 5020326"/>
              <a:gd name="connsiteX57" fmla="*/ 2172646 w 3889897"/>
              <a:gd name="connsiteY57" fmla="*/ 4248 h 5020326"/>
              <a:gd name="connsiteX58" fmla="*/ 2393626 w 3889897"/>
              <a:gd name="connsiteY58" fmla="*/ 57588 h 5020326"/>
              <a:gd name="connsiteX59" fmla="*/ 2667946 w 3889897"/>
              <a:gd name="connsiteY59" fmla="*/ 133788 h 5020326"/>
              <a:gd name="connsiteX60" fmla="*/ 2820346 w 3889897"/>
              <a:gd name="connsiteY60" fmla="*/ 202368 h 5020326"/>
              <a:gd name="connsiteX61" fmla="*/ 3102286 w 3889897"/>
              <a:gd name="connsiteY61" fmla="*/ 400488 h 5020326"/>
              <a:gd name="connsiteX62" fmla="*/ 3285166 w 3889897"/>
              <a:gd name="connsiteY62" fmla="*/ 651948 h 5020326"/>
              <a:gd name="connsiteX63" fmla="*/ 3407086 w 3889897"/>
              <a:gd name="connsiteY63" fmla="*/ 918648 h 5020326"/>
              <a:gd name="connsiteX64" fmla="*/ 3475666 w 3889897"/>
              <a:gd name="connsiteY64" fmla="*/ 1238688 h 5020326"/>
              <a:gd name="connsiteX65" fmla="*/ 3506146 w 3889897"/>
              <a:gd name="connsiteY65" fmla="*/ 1543488 h 5020326"/>
              <a:gd name="connsiteX66" fmla="*/ 3506146 w 3889897"/>
              <a:gd name="connsiteY66" fmla="*/ 1962588 h 5020326"/>
              <a:gd name="connsiteX67" fmla="*/ 3338506 w 3889897"/>
              <a:gd name="connsiteY67" fmla="*/ 2305488 h 5020326"/>
              <a:gd name="connsiteX68" fmla="*/ 3254686 w 3889897"/>
              <a:gd name="connsiteY68" fmla="*/ 2473128 h 5020326"/>
              <a:gd name="connsiteX69" fmla="*/ 3132766 w 3889897"/>
              <a:gd name="connsiteY69" fmla="*/ 2663628 h 5020326"/>
              <a:gd name="connsiteX70" fmla="*/ 3071806 w 3889897"/>
              <a:gd name="connsiteY70" fmla="*/ 2838888 h 5020326"/>
              <a:gd name="connsiteX71" fmla="*/ 3064186 w 3889897"/>
              <a:gd name="connsiteY71" fmla="*/ 2915088 h 5020326"/>
              <a:gd name="connsiteX72" fmla="*/ 3018466 w 3889897"/>
              <a:gd name="connsiteY72" fmla="*/ 3014148 h 5020326"/>
              <a:gd name="connsiteX73" fmla="*/ 2980366 w 3889897"/>
              <a:gd name="connsiteY73" fmla="*/ 3082728 h 5020326"/>
              <a:gd name="connsiteX74" fmla="*/ 2957506 w 3889897"/>
              <a:gd name="connsiteY74" fmla="*/ 3120828 h 5020326"/>
              <a:gd name="connsiteX75" fmla="*/ 2957506 w 3889897"/>
              <a:gd name="connsiteY75" fmla="*/ 3555168 h 5020326"/>
              <a:gd name="connsiteX76" fmla="*/ 3010846 w 3889897"/>
              <a:gd name="connsiteY76" fmla="*/ 3539928 h 5020326"/>
              <a:gd name="connsiteX77" fmla="*/ 3109906 w 3889897"/>
              <a:gd name="connsiteY77" fmla="*/ 3570408 h 5020326"/>
              <a:gd name="connsiteX78" fmla="*/ 3140386 w 3889897"/>
              <a:gd name="connsiteY78" fmla="*/ 3631368 h 5020326"/>
              <a:gd name="connsiteX79" fmla="*/ 3117526 w 3889897"/>
              <a:gd name="connsiteY79" fmla="*/ 3738048 h 5020326"/>
              <a:gd name="connsiteX80" fmla="*/ 3125146 w 3889897"/>
              <a:gd name="connsiteY80" fmla="*/ 4103808 h 5020326"/>
              <a:gd name="connsiteX81" fmla="*/ 3163246 w 3889897"/>
              <a:gd name="connsiteY81" fmla="*/ 4157148 h 5020326"/>
              <a:gd name="connsiteX82" fmla="*/ 3201346 w 3889897"/>
              <a:gd name="connsiteY82" fmla="*/ 4164768 h 5020326"/>
              <a:gd name="connsiteX83" fmla="*/ 3231826 w 3889897"/>
              <a:gd name="connsiteY83" fmla="*/ 4172388 h 5020326"/>
              <a:gd name="connsiteX84" fmla="*/ 3285166 w 3889897"/>
              <a:gd name="connsiteY84" fmla="*/ 4294308 h 5020326"/>
              <a:gd name="connsiteX85" fmla="*/ 3300406 w 3889897"/>
              <a:gd name="connsiteY85" fmla="*/ 4347648 h 5020326"/>
              <a:gd name="connsiteX86" fmla="*/ 3330886 w 3889897"/>
              <a:gd name="connsiteY86" fmla="*/ 4408608 h 5020326"/>
              <a:gd name="connsiteX87" fmla="*/ 3551866 w 3889897"/>
              <a:gd name="connsiteY87" fmla="*/ 4644828 h 5020326"/>
              <a:gd name="connsiteX88" fmla="*/ 3889897 w 3889897"/>
              <a:gd name="connsiteY88" fmla="*/ 5020326 h 5020326"/>
              <a:gd name="connsiteX0" fmla="*/ 712990 w 3889897"/>
              <a:gd name="connsiteY0" fmla="*/ 5019479 h 5020326"/>
              <a:gd name="connsiteX1" fmla="*/ 961066 w 3889897"/>
              <a:gd name="connsiteY1" fmla="*/ 4644828 h 5020326"/>
              <a:gd name="connsiteX2" fmla="*/ 1342066 w 3889897"/>
              <a:gd name="connsiteY2" fmla="*/ 4172388 h 5020326"/>
              <a:gd name="connsiteX3" fmla="*/ 1258246 w 3889897"/>
              <a:gd name="connsiteY3" fmla="*/ 4012368 h 5020326"/>
              <a:gd name="connsiteX4" fmla="*/ 1204906 w 3889897"/>
              <a:gd name="connsiteY4" fmla="*/ 3928548 h 5020326"/>
              <a:gd name="connsiteX5" fmla="*/ 1174426 w 3889897"/>
              <a:gd name="connsiteY5" fmla="*/ 3768528 h 5020326"/>
              <a:gd name="connsiteX6" fmla="*/ 1151566 w 3889897"/>
              <a:gd name="connsiteY6" fmla="*/ 3699948 h 5020326"/>
              <a:gd name="connsiteX7" fmla="*/ 1143946 w 3889897"/>
              <a:gd name="connsiteY7" fmla="*/ 3669468 h 5020326"/>
              <a:gd name="connsiteX8" fmla="*/ 1067746 w 3889897"/>
              <a:gd name="connsiteY8" fmla="*/ 3661848 h 5020326"/>
              <a:gd name="connsiteX9" fmla="*/ 938206 w 3889897"/>
              <a:gd name="connsiteY9" fmla="*/ 3669468 h 5020326"/>
              <a:gd name="connsiteX10" fmla="*/ 831526 w 3889897"/>
              <a:gd name="connsiteY10" fmla="*/ 3692328 h 5020326"/>
              <a:gd name="connsiteX11" fmla="*/ 610546 w 3889897"/>
              <a:gd name="connsiteY11" fmla="*/ 3738048 h 5020326"/>
              <a:gd name="connsiteX12" fmla="*/ 389566 w 3889897"/>
              <a:gd name="connsiteY12" fmla="*/ 3638988 h 5020326"/>
              <a:gd name="connsiteX13" fmla="*/ 381946 w 3889897"/>
              <a:gd name="connsiteY13" fmla="*/ 3326568 h 5020326"/>
              <a:gd name="connsiteX14" fmla="*/ 420046 w 3889897"/>
              <a:gd name="connsiteY14" fmla="*/ 3227508 h 5020326"/>
              <a:gd name="connsiteX15" fmla="*/ 389566 w 3889897"/>
              <a:gd name="connsiteY15" fmla="*/ 3166548 h 5020326"/>
              <a:gd name="connsiteX16" fmla="*/ 351466 w 3889897"/>
              <a:gd name="connsiteY16" fmla="*/ 3105588 h 5020326"/>
              <a:gd name="connsiteX17" fmla="*/ 397186 w 3889897"/>
              <a:gd name="connsiteY17" fmla="*/ 3021768 h 5020326"/>
              <a:gd name="connsiteX18" fmla="*/ 488626 w 3889897"/>
              <a:gd name="connsiteY18" fmla="*/ 2998908 h 5020326"/>
              <a:gd name="connsiteX19" fmla="*/ 471956 w 3889897"/>
              <a:gd name="connsiteY19" fmla="*/ 2942709 h 5020326"/>
              <a:gd name="connsiteX20" fmla="*/ 435286 w 3889897"/>
              <a:gd name="connsiteY20" fmla="*/ 2930328 h 5020326"/>
              <a:gd name="connsiteX21" fmla="*/ 389566 w 3889897"/>
              <a:gd name="connsiteY21" fmla="*/ 2930328 h 5020326"/>
              <a:gd name="connsiteX22" fmla="*/ 314000 w 3889897"/>
              <a:gd name="connsiteY22" fmla="*/ 2893495 h 5020326"/>
              <a:gd name="connsiteX23" fmla="*/ 320986 w 3889897"/>
              <a:gd name="connsiteY23" fmla="*/ 2846508 h 5020326"/>
              <a:gd name="connsiteX24" fmla="*/ 328606 w 3889897"/>
              <a:gd name="connsiteY24" fmla="*/ 2793168 h 5020326"/>
              <a:gd name="connsiteX25" fmla="*/ 313366 w 3889897"/>
              <a:gd name="connsiteY25" fmla="*/ 2732208 h 5020326"/>
              <a:gd name="connsiteX26" fmla="*/ 267646 w 3889897"/>
              <a:gd name="connsiteY26" fmla="*/ 2671248 h 5020326"/>
              <a:gd name="connsiteX27" fmla="*/ 176206 w 3889897"/>
              <a:gd name="connsiteY27" fmla="*/ 2656008 h 5020326"/>
              <a:gd name="connsiteX28" fmla="*/ 54286 w 3889897"/>
              <a:gd name="connsiteY28" fmla="*/ 2610288 h 5020326"/>
              <a:gd name="connsiteX29" fmla="*/ 7931 w 3889897"/>
              <a:gd name="connsiteY29" fmla="*/ 2563298 h 5020326"/>
              <a:gd name="connsiteX30" fmla="*/ 8566 w 3889897"/>
              <a:gd name="connsiteY30" fmla="*/ 2488368 h 5020326"/>
              <a:gd name="connsiteX31" fmla="*/ 92386 w 3889897"/>
              <a:gd name="connsiteY31" fmla="*/ 2335968 h 5020326"/>
              <a:gd name="connsiteX32" fmla="*/ 221926 w 3889897"/>
              <a:gd name="connsiteY32" fmla="*/ 2175948 h 5020326"/>
              <a:gd name="connsiteX33" fmla="*/ 282886 w 3889897"/>
              <a:gd name="connsiteY33" fmla="*/ 2084508 h 5020326"/>
              <a:gd name="connsiteX34" fmla="*/ 328606 w 3889897"/>
              <a:gd name="connsiteY34" fmla="*/ 1977828 h 5020326"/>
              <a:gd name="connsiteX35" fmla="*/ 359086 w 3889897"/>
              <a:gd name="connsiteY35" fmla="*/ 1871148 h 5020326"/>
              <a:gd name="connsiteX36" fmla="*/ 374326 w 3889897"/>
              <a:gd name="connsiteY36" fmla="*/ 1810188 h 5020326"/>
              <a:gd name="connsiteX37" fmla="*/ 343846 w 3889897"/>
              <a:gd name="connsiteY37" fmla="*/ 1756848 h 5020326"/>
              <a:gd name="connsiteX38" fmla="*/ 328606 w 3889897"/>
              <a:gd name="connsiteY38" fmla="*/ 1680648 h 5020326"/>
              <a:gd name="connsiteX39" fmla="*/ 412426 w 3889897"/>
              <a:gd name="connsiteY39" fmla="*/ 1474908 h 5020326"/>
              <a:gd name="connsiteX40" fmla="*/ 442906 w 3889897"/>
              <a:gd name="connsiteY40" fmla="*/ 1307268 h 5020326"/>
              <a:gd name="connsiteX41" fmla="*/ 465766 w 3889897"/>
              <a:gd name="connsiteY41" fmla="*/ 1192968 h 5020326"/>
              <a:gd name="connsiteX42" fmla="*/ 503866 w 3889897"/>
              <a:gd name="connsiteY42" fmla="*/ 1055808 h 5020326"/>
              <a:gd name="connsiteX43" fmla="*/ 557206 w 3889897"/>
              <a:gd name="connsiteY43" fmla="*/ 888168 h 5020326"/>
              <a:gd name="connsiteX44" fmla="*/ 503866 w 3889897"/>
              <a:gd name="connsiteY44" fmla="*/ 888168 h 5020326"/>
              <a:gd name="connsiteX45" fmla="*/ 412426 w 3889897"/>
              <a:gd name="connsiteY45" fmla="*/ 834828 h 5020326"/>
              <a:gd name="connsiteX46" fmla="*/ 328606 w 3889897"/>
              <a:gd name="connsiteY46" fmla="*/ 789108 h 5020326"/>
              <a:gd name="connsiteX47" fmla="*/ 260026 w 3889897"/>
              <a:gd name="connsiteY47" fmla="*/ 773868 h 5020326"/>
              <a:gd name="connsiteX48" fmla="*/ 214306 w 3889897"/>
              <a:gd name="connsiteY48" fmla="*/ 751008 h 5020326"/>
              <a:gd name="connsiteX49" fmla="*/ 260026 w 3889897"/>
              <a:gd name="connsiteY49" fmla="*/ 674808 h 5020326"/>
              <a:gd name="connsiteX50" fmla="*/ 374326 w 3889897"/>
              <a:gd name="connsiteY50" fmla="*/ 606228 h 5020326"/>
              <a:gd name="connsiteX51" fmla="*/ 557206 w 3889897"/>
              <a:gd name="connsiteY51" fmla="*/ 507168 h 5020326"/>
              <a:gd name="connsiteX52" fmla="*/ 656266 w 3889897"/>
              <a:gd name="connsiteY52" fmla="*/ 423348 h 5020326"/>
              <a:gd name="connsiteX53" fmla="*/ 892486 w 3889897"/>
              <a:gd name="connsiteY53" fmla="*/ 232848 h 5020326"/>
              <a:gd name="connsiteX54" fmla="*/ 1174426 w 3889897"/>
              <a:gd name="connsiteY54" fmla="*/ 80448 h 5020326"/>
              <a:gd name="connsiteX55" fmla="*/ 1593526 w 3889897"/>
              <a:gd name="connsiteY55" fmla="*/ 11868 h 5020326"/>
              <a:gd name="connsiteX56" fmla="*/ 1944046 w 3889897"/>
              <a:gd name="connsiteY56" fmla="*/ 4248 h 5020326"/>
              <a:gd name="connsiteX57" fmla="*/ 2172646 w 3889897"/>
              <a:gd name="connsiteY57" fmla="*/ 4248 h 5020326"/>
              <a:gd name="connsiteX58" fmla="*/ 2393626 w 3889897"/>
              <a:gd name="connsiteY58" fmla="*/ 57588 h 5020326"/>
              <a:gd name="connsiteX59" fmla="*/ 2667946 w 3889897"/>
              <a:gd name="connsiteY59" fmla="*/ 133788 h 5020326"/>
              <a:gd name="connsiteX60" fmla="*/ 2820346 w 3889897"/>
              <a:gd name="connsiteY60" fmla="*/ 202368 h 5020326"/>
              <a:gd name="connsiteX61" fmla="*/ 3102286 w 3889897"/>
              <a:gd name="connsiteY61" fmla="*/ 400488 h 5020326"/>
              <a:gd name="connsiteX62" fmla="*/ 3285166 w 3889897"/>
              <a:gd name="connsiteY62" fmla="*/ 651948 h 5020326"/>
              <a:gd name="connsiteX63" fmla="*/ 3407086 w 3889897"/>
              <a:gd name="connsiteY63" fmla="*/ 918648 h 5020326"/>
              <a:gd name="connsiteX64" fmla="*/ 3475666 w 3889897"/>
              <a:gd name="connsiteY64" fmla="*/ 1238688 h 5020326"/>
              <a:gd name="connsiteX65" fmla="*/ 3506146 w 3889897"/>
              <a:gd name="connsiteY65" fmla="*/ 1543488 h 5020326"/>
              <a:gd name="connsiteX66" fmla="*/ 3506146 w 3889897"/>
              <a:gd name="connsiteY66" fmla="*/ 1962588 h 5020326"/>
              <a:gd name="connsiteX67" fmla="*/ 3338506 w 3889897"/>
              <a:gd name="connsiteY67" fmla="*/ 2305488 h 5020326"/>
              <a:gd name="connsiteX68" fmla="*/ 3254686 w 3889897"/>
              <a:gd name="connsiteY68" fmla="*/ 2473128 h 5020326"/>
              <a:gd name="connsiteX69" fmla="*/ 3132766 w 3889897"/>
              <a:gd name="connsiteY69" fmla="*/ 2663628 h 5020326"/>
              <a:gd name="connsiteX70" fmla="*/ 3071806 w 3889897"/>
              <a:gd name="connsiteY70" fmla="*/ 2838888 h 5020326"/>
              <a:gd name="connsiteX71" fmla="*/ 3064186 w 3889897"/>
              <a:gd name="connsiteY71" fmla="*/ 2915088 h 5020326"/>
              <a:gd name="connsiteX72" fmla="*/ 3018466 w 3889897"/>
              <a:gd name="connsiteY72" fmla="*/ 3014148 h 5020326"/>
              <a:gd name="connsiteX73" fmla="*/ 2980366 w 3889897"/>
              <a:gd name="connsiteY73" fmla="*/ 3082728 h 5020326"/>
              <a:gd name="connsiteX74" fmla="*/ 2957506 w 3889897"/>
              <a:gd name="connsiteY74" fmla="*/ 3120828 h 5020326"/>
              <a:gd name="connsiteX75" fmla="*/ 2957506 w 3889897"/>
              <a:gd name="connsiteY75" fmla="*/ 3555168 h 5020326"/>
              <a:gd name="connsiteX76" fmla="*/ 3010846 w 3889897"/>
              <a:gd name="connsiteY76" fmla="*/ 3539928 h 5020326"/>
              <a:gd name="connsiteX77" fmla="*/ 3109906 w 3889897"/>
              <a:gd name="connsiteY77" fmla="*/ 3570408 h 5020326"/>
              <a:gd name="connsiteX78" fmla="*/ 3140386 w 3889897"/>
              <a:gd name="connsiteY78" fmla="*/ 3631368 h 5020326"/>
              <a:gd name="connsiteX79" fmla="*/ 3117526 w 3889897"/>
              <a:gd name="connsiteY79" fmla="*/ 3738048 h 5020326"/>
              <a:gd name="connsiteX80" fmla="*/ 3125146 w 3889897"/>
              <a:gd name="connsiteY80" fmla="*/ 4103808 h 5020326"/>
              <a:gd name="connsiteX81" fmla="*/ 3201346 w 3889897"/>
              <a:gd name="connsiteY81" fmla="*/ 4164768 h 5020326"/>
              <a:gd name="connsiteX82" fmla="*/ 3231826 w 3889897"/>
              <a:gd name="connsiteY82" fmla="*/ 4172388 h 5020326"/>
              <a:gd name="connsiteX83" fmla="*/ 3285166 w 3889897"/>
              <a:gd name="connsiteY83" fmla="*/ 4294308 h 5020326"/>
              <a:gd name="connsiteX84" fmla="*/ 3300406 w 3889897"/>
              <a:gd name="connsiteY84" fmla="*/ 4347648 h 5020326"/>
              <a:gd name="connsiteX85" fmla="*/ 3330886 w 3889897"/>
              <a:gd name="connsiteY85" fmla="*/ 4408608 h 5020326"/>
              <a:gd name="connsiteX86" fmla="*/ 3551866 w 3889897"/>
              <a:gd name="connsiteY86" fmla="*/ 4644828 h 5020326"/>
              <a:gd name="connsiteX87" fmla="*/ 3889897 w 3889897"/>
              <a:gd name="connsiteY87" fmla="*/ 5020326 h 5020326"/>
              <a:gd name="connsiteX0" fmla="*/ 712990 w 3889897"/>
              <a:gd name="connsiteY0" fmla="*/ 5019479 h 5020326"/>
              <a:gd name="connsiteX1" fmla="*/ 961066 w 3889897"/>
              <a:gd name="connsiteY1" fmla="*/ 4644828 h 5020326"/>
              <a:gd name="connsiteX2" fmla="*/ 1342066 w 3889897"/>
              <a:gd name="connsiteY2" fmla="*/ 4172388 h 5020326"/>
              <a:gd name="connsiteX3" fmla="*/ 1258246 w 3889897"/>
              <a:gd name="connsiteY3" fmla="*/ 4012368 h 5020326"/>
              <a:gd name="connsiteX4" fmla="*/ 1204906 w 3889897"/>
              <a:gd name="connsiteY4" fmla="*/ 3928548 h 5020326"/>
              <a:gd name="connsiteX5" fmla="*/ 1174426 w 3889897"/>
              <a:gd name="connsiteY5" fmla="*/ 3768528 h 5020326"/>
              <a:gd name="connsiteX6" fmla="*/ 1151566 w 3889897"/>
              <a:gd name="connsiteY6" fmla="*/ 3699948 h 5020326"/>
              <a:gd name="connsiteX7" fmla="*/ 1143946 w 3889897"/>
              <a:gd name="connsiteY7" fmla="*/ 3669468 h 5020326"/>
              <a:gd name="connsiteX8" fmla="*/ 1067746 w 3889897"/>
              <a:gd name="connsiteY8" fmla="*/ 3661848 h 5020326"/>
              <a:gd name="connsiteX9" fmla="*/ 938206 w 3889897"/>
              <a:gd name="connsiteY9" fmla="*/ 3669468 h 5020326"/>
              <a:gd name="connsiteX10" fmla="*/ 831526 w 3889897"/>
              <a:gd name="connsiteY10" fmla="*/ 3692328 h 5020326"/>
              <a:gd name="connsiteX11" fmla="*/ 610546 w 3889897"/>
              <a:gd name="connsiteY11" fmla="*/ 3738048 h 5020326"/>
              <a:gd name="connsiteX12" fmla="*/ 389566 w 3889897"/>
              <a:gd name="connsiteY12" fmla="*/ 3638988 h 5020326"/>
              <a:gd name="connsiteX13" fmla="*/ 381946 w 3889897"/>
              <a:gd name="connsiteY13" fmla="*/ 3326568 h 5020326"/>
              <a:gd name="connsiteX14" fmla="*/ 420046 w 3889897"/>
              <a:gd name="connsiteY14" fmla="*/ 3227508 h 5020326"/>
              <a:gd name="connsiteX15" fmla="*/ 389566 w 3889897"/>
              <a:gd name="connsiteY15" fmla="*/ 3166548 h 5020326"/>
              <a:gd name="connsiteX16" fmla="*/ 351466 w 3889897"/>
              <a:gd name="connsiteY16" fmla="*/ 3105588 h 5020326"/>
              <a:gd name="connsiteX17" fmla="*/ 397186 w 3889897"/>
              <a:gd name="connsiteY17" fmla="*/ 3021768 h 5020326"/>
              <a:gd name="connsiteX18" fmla="*/ 488626 w 3889897"/>
              <a:gd name="connsiteY18" fmla="*/ 2998908 h 5020326"/>
              <a:gd name="connsiteX19" fmla="*/ 471956 w 3889897"/>
              <a:gd name="connsiteY19" fmla="*/ 2942709 h 5020326"/>
              <a:gd name="connsiteX20" fmla="*/ 435286 w 3889897"/>
              <a:gd name="connsiteY20" fmla="*/ 2930328 h 5020326"/>
              <a:gd name="connsiteX21" fmla="*/ 389566 w 3889897"/>
              <a:gd name="connsiteY21" fmla="*/ 2930328 h 5020326"/>
              <a:gd name="connsiteX22" fmla="*/ 314000 w 3889897"/>
              <a:gd name="connsiteY22" fmla="*/ 2893495 h 5020326"/>
              <a:gd name="connsiteX23" fmla="*/ 320986 w 3889897"/>
              <a:gd name="connsiteY23" fmla="*/ 2846508 h 5020326"/>
              <a:gd name="connsiteX24" fmla="*/ 328606 w 3889897"/>
              <a:gd name="connsiteY24" fmla="*/ 2793168 h 5020326"/>
              <a:gd name="connsiteX25" fmla="*/ 313366 w 3889897"/>
              <a:gd name="connsiteY25" fmla="*/ 2732208 h 5020326"/>
              <a:gd name="connsiteX26" fmla="*/ 267646 w 3889897"/>
              <a:gd name="connsiteY26" fmla="*/ 2671248 h 5020326"/>
              <a:gd name="connsiteX27" fmla="*/ 176206 w 3889897"/>
              <a:gd name="connsiteY27" fmla="*/ 2656008 h 5020326"/>
              <a:gd name="connsiteX28" fmla="*/ 54286 w 3889897"/>
              <a:gd name="connsiteY28" fmla="*/ 2610288 h 5020326"/>
              <a:gd name="connsiteX29" fmla="*/ 7931 w 3889897"/>
              <a:gd name="connsiteY29" fmla="*/ 2563298 h 5020326"/>
              <a:gd name="connsiteX30" fmla="*/ 8566 w 3889897"/>
              <a:gd name="connsiteY30" fmla="*/ 2488368 h 5020326"/>
              <a:gd name="connsiteX31" fmla="*/ 92386 w 3889897"/>
              <a:gd name="connsiteY31" fmla="*/ 2335968 h 5020326"/>
              <a:gd name="connsiteX32" fmla="*/ 221926 w 3889897"/>
              <a:gd name="connsiteY32" fmla="*/ 2175948 h 5020326"/>
              <a:gd name="connsiteX33" fmla="*/ 282886 w 3889897"/>
              <a:gd name="connsiteY33" fmla="*/ 2084508 h 5020326"/>
              <a:gd name="connsiteX34" fmla="*/ 328606 w 3889897"/>
              <a:gd name="connsiteY34" fmla="*/ 1977828 h 5020326"/>
              <a:gd name="connsiteX35" fmla="*/ 359086 w 3889897"/>
              <a:gd name="connsiteY35" fmla="*/ 1871148 h 5020326"/>
              <a:gd name="connsiteX36" fmla="*/ 374326 w 3889897"/>
              <a:gd name="connsiteY36" fmla="*/ 1810188 h 5020326"/>
              <a:gd name="connsiteX37" fmla="*/ 343846 w 3889897"/>
              <a:gd name="connsiteY37" fmla="*/ 1756848 h 5020326"/>
              <a:gd name="connsiteX38" fmla="*/ 328606 w 3889897"/>
              <a:gd name="connsiteY38" fmla="*/ 1680648 h 5020326"/>
              <a:gd name="connsiteX39" fmla="*/ 412426 w 3889897"/>
              <a:gd name="connsiteY39" fmla="*/ 1474908 h 5020326"/>
              <a:gd name="connsiteX40" fmla="*/ 442906 w 3889897"/>
              <a:gd name="connsiteY40" fmla="*/ 1307268 h 5020326"/>
              <a:gd name="connsiteX41" fmla="*/ 465766 w 3889897"/>
              <a:gd name="connsiteY41" fmla="*/ 1192968 h 5020326"/>
              <a:gd name="connsiteX42" fmla="*/ 503866 w 3889897"/>
              <a:gd name="connsiteY42" fmla="*/ 1055808 h 5020326"/>
              <a:gd name="connsiteX43" fmla="*/ 557206 w 3889897"/>
              <a:gd name="connsiteY43" fmla="*/ 888168 h 5020326"/>
              <a:gd name="connsiteX44" fmla="*/ 503866 w 3889897"/>
              <a:gd name="connsiteY44" fmla="*/ 888168 h 5020326"/>
              <a:gd name="connsiteX45" fmla="*/ 412426 w 3889897"/>
              <a:gd name="connsiteY45" fmla="*/ 834828 h 5020326"/>
              <a:gd name="connsiteX46" fmla="*/ 328606 w 3889897"/>
              <a:gd name="connsiteY46" fmla="*/ 789108 h 5020326"/>
              <a:gd name="connsiteX47" fmla="*/ 260026 w 3889897"/>
              <a:gd name="connsiteY47" fmla="*/ 773868 h 5020326"/>
              <a:gd name="connsiteX48" fmla="*/ 214306 w 3889897"/>
              <a:gd name="connsiteY48" fmla="*/ 751008 h 5020326"/>
              <a:gd name="connsiteX49" fmla="*/ 260026 w 3889897"/>
              <a:gd name="connsiteY49" fmla="*/ 674808 h 5020326"/>
              <a:gd name="connsiteX50" fmla="*/ 374326 w 3889897"/>
              <a:gd name="connsiteY50" fmla="*/ 606228 h 5020326"/>
              <a:gd name="connsiteX51" fmla="*/ 557206 w 3889897"/>
              <a:gd name="connsiteY51" fmla="*/ 507168 h 5020326"/>
              <a:gd name="connsiteX52" fmla="*/ 656266 w 3889897"/>
              <a:gd name="connsiteY52" fmla="*/ 423348 h 5020326"/>
              <a:gd name="connsiteX53" fmla="*/ 892486 w 3889897"/>
              <a:gd name="connsiteY53" fmla="*/ 232848 h 5020326"/>
              <a:gd name="connsiteX54" fmla="*/ 1174426 w 3889897"/>
              <a:gd name="connsiteY54" fmla="*/ 80448 h 5020326"/>
              <a:gd name="connsiteX55" fmla="*/ 1593526 w 3889897"/>
              <a:gd name="connsiteY55" fmla="*/ 11868 h 5020326"/>
              <a:gd name="connsiteX56" fmla="*/ 1944046 w 3889897"/>
              <a:gd name="connsiteY56" fmla="*/ 4248 h 5020326"/>
              <a:gd name="connsiteX57" fmla="*/ 2172646 w 3889897"/>
              <a:gd name="connsiteY57" fmla="*/ 4248 h 5020326"/>
              <a:gd name="connsiteX58" fmla="*/ 2393626 w 3889897"/>
              <a:gd name="connsiteY58" fmla="*/ 57588 h 5020326"/>
              <a:gd name="connsiteX59" fmla="*/ 2667946 w 3889897"/>
              <a:gd name="connsiteY59" fmla="*/ 133788 h 5020326"/>
              <a:gd name="connsiteX60" fmla="*/ 2820346 w 3889897"/>
              <a:gd name="connsiteY60" fmla="*/ 202368 h 5020326"/>
              <a:gd name="connsiteX61" fmla="*/ 3102286 w 3889897"/>
              <a:gd name="connsiteY61" fmla="*/ 400488 h 5020326"/>
              <a:gd name="connsiteX62" fmla="*/ 3285166 w 3889897"/>
              <a:gd name="connsiteY62" fmla="*/ 651948 h 5020326"/>
              <a:gd name="connsiteX63" fmla="*/ 3407086 w 3889897"/>
              <a:gd name="connsiteY63" fmla="*/ 918648 h 5020326"/>
              <a:gd name="connsiteX64" fmla="*/ 3475666 w 3889897"/>
              <a:gd name="connsiteY64" fmla="*/ 1238688 h 5020326"/>
              <a:gd name="connsiteX65" fmla="*/ 3506146 w 3889897"/>
              <a:gd name="connsiteY65" fmla="*/ 1543488 h 5020326"/>
              <a:gd name="connsiteX66" fmla="*/ 3506146 w 3889897"/>
              <a:gd name="connsiteY66" fmla="*/ 1962588 h 5020326"/>
              <a:gd name="connsiteX67" fmla="*/ 3338506 w 3889897"/>
              <a:gd name="connsiteY67" fmla="*/ 2305488 h 5020326"/>
              <a:gd name="connsiteX68" fmla="*/ 3254686 w 3889897"/>
              <a:gd name="connsiteY68" fmla="*/ 2473128 h 5020326"/>
              <a:gd name="connsiteX69" fmla="*/ 3132766 w 3889897"/>
              <a:gd name="connsiteY69" fmla="*/ 2663628 h 5020326"/>
              <a:gd name="connsiteX70" fmla="*/ 3071806 w 3889897"/>
              <a:gd name="connsiteY70" fmla="*/ 2838888 h 5020326"/>
              <a:gd name="connsiteX71" fmla="*/ 3064186 w 3889897"/>
              <a:gd name="connsiteY71" fmla="*/ 2915088 h 5020326"/>
              <a:gd name="connsiteX72" fmla="*/ 3018466 w 3889897"/>
              <a:gd name="connsiteY72" fmla="*/ 3014148 h 5020326"/>
              <a:gd name="connsiteX73" fmla="*/ 2980366 w 3889897"/>
              <a:gd name="connsiteY73" fmla="*/ 3082728 h 5020326"/>
              <a:gd name="connsiteX74" fmla="*/ 2957506 w 3889897"/>
              <a:gd name="connsiteY74" fmla="*/ 3120828 h 5020326"/>
              <a:gd name="connsiteX75" fmla="*/ 2957506 w 3889897"/>
              <a:gd name="connsiteY75" fmla="*/ 3555168 h 5020326"/>
              <a:gd name="connsiteX76" fmla="*/ 3010846 w 3889897"/>
              <a:gd name="connsiteY76" fmla="*/ 3539928 h 5020326"/>
              <a:gd name="connsiteX77" fmla="*/ 3109906 w 3889897"/>
              <a:gd name="connsiteY77" fmla="*/ 3570408 h 5020326"/>
              <a:gd name="connsiteX78" fmla="*/ 3140386 w 3889897"/>
              <a:gd name="connsiteY78" fmla="*/ 3631368 h 5020326"/>
              <a:gd name="connsiteX79" fmla="*/ 3117526 w 3889897"/>
              <a:gd name="connsiteY79" fmla="*/ 3738048 h 5020326"/>
              <a:gd name="connsiteX80" fmla="*/ 3125146 w 3889897"/>
              <a:gd name="connsiteY80" fmla="*/ 4103808 h 5020326"/>
              <a:gd name="connsiteX81" fmla="*/ 3231826 w 3889897"/>
              <a:gd name="connsiteY81" fmla="*/ 4172388 h 5020326"/>
              <a:gd name="connsiteX82" fmla="*/ 3285166 w 3889897"/>
              <a:gd name="connsiteY82" fmla="*/ 4294308 h 5020326"/>
              <a:gd name="connsiteX83" fmla="*/ 3300406 w 3889897"/>
              <a:gd name="connsiteY83" fmla="*/ 4347648 h 5020326"/>
              <a:gd name="connsiteX84" fmla="*/ 3330886 w 3889897"/>
              <a:gd name="connsiteY84" fmla="*/ 4408608 h 5020326"/>
              <a:gd name="connsiteX85" fmla="*/ 3551866 w 3889897"/>
              <a:gd name="connsiteY85" fmla="*/ 4644828 h 5020326"/>
              <a:gd name="connsiteX86" fmla="*/ 3889897 w 3889897"/>
              <a:gd name="connsiteY86" fmla="*/ 5020326 h 5020326"/>
              <a:gd name="connsiteX0" fmla="*/ 712990 w 3889897"/>
              <a:gd name="connsiteY0" fmla="*/ 5019479 h 5020326"/>
              <a:gd name="connsiteX1" fmla="*/ 961066 w 3889897"/>
              <a:gd name="connsiteY1" fmla="*/ 4644828 h 5020326"/>
              <a:gd name="connsiteX2" fmla="*/ 1342066 w 3889897"/>
              <a:gd name="connsiteY2" fmla="*/ 4172388 h 5020326"/>
              <a:gd name="connsiteX3" fmla="*/ 1258246 w 3889897"/>
              <a:gd name="connsiteY3" fmla="*/ 4012368 h 5020326"/>
              <a:gd name="connsiteX4" fmla="*/ 1204906 w 3889897"/>
              <a:gd name="connsiteY4" fmla="*/ 3928548 h 5020326"/>
              <a:gd name="connsiteX5" fmla="*/ 1174426 w 3889897"/>
              <a:gd name="connsiteY5" fmla="*/ 3768528 h 5020326"/>
              <a:gd name="connsiteX6" fmla="*/ 1143946 w 3889897"/>
              <a:gd name="connsiteY6" fmla="*/ 3669468 h 5020326"/>
              <a:gd name="connsiteX7" fmla="*/ 1067746 w 3889897"/>
              <a:gd name="connsiteY7" fmla="*/ 3661848 h 5020326"/>
              <a:gd name="connsiteX8" fmla="*/ 938206 w 3889897"/>
              <a:gd name="connsiteY8" fmla="*/ 3669468 h 5020326"/>
              <a:gd name="connsiteX9" fmla="*/ 831526 w 3889897"/>
              <a:gd name="connsiteY9" fmla="*/ 3692328 h 5020326"/>
              <a:gd name="connsiteX10" fmla="*/ 610546 w 3889897"/>
              <a:gd name="connsiteY10" fmla="*/ 3738048 h 5020326"/>
              <a:gd name="connsiteX11" fmla="*/ 389566 w 3889897"/>
              <a:gd name="connsiteY11" fmla="*/ 3638988 h 5020326"/>
              <a:gd name="connsiteX12" fmla="*/ 381946 w 3889897"/>
              <a:gd name="connsiteY12" fmla="*/ 3326568 h 5020326"/>
              <a:gd name="connsiteX13" fmla="*/ 420046 w 3889897"/>
              <a:gd name="connsiteY13" fmla="*/ 3227508 h 5020326"/>
              <a:gd name="connsiteX14" fmla="*/ 389566 w 3889897"/>
              <a:gd name="connsiteY14" fmla="*/ 3166548 h 5020326"/>
              <a:gd name="connsiteX15" fmla="*/ 351466 w 3889897"/>
              <a:gd name="connsiteY15" fmla="*/ 3105588 h 5020326"/>
              <a:gd name="connsiteX16" fmla="*/ 397186 w 3889897"/>
              <a:gd name="connsiteY16" fmla="*/ 3021768 h 5020326"/>
              <a:gd name="connsiteX17" fmla="*/ 488626 w 3889897"/>
              <a:gd name="connsiteY17" fmla="*/ 2998908 h 5020326"/>
              <a:gd name="connsiteX18" fmla="*/ 471956 w 3889897"/>
              <a:gd name="connsiteY18" fmla="*/ 2942709 h 5020326"/>
              <a:gd name="connsiteX19" fmla="*/ 435286 w 3889897"/>
              <a:gd name="connsiteY19" fmla="*/ 2930328 h 5020326"/>
              <a:gd name="connsiteX20" fmla="*/ 389566 w 3889897"/>
              <a:gd name="connsiteY20" fmla="*/ 2930328 h 5020326"/>
              <a:gd name="connsiteX21" fmla="*/ 314000 w 3889897"/>
              <a:gd name="connsiteY21" fmla="*/ 2893495 h 5020326"/>
              <a:gd name="connsiteX22" fmla="*/ 320986 w 3889897"/>
              <a:gd name="connsiteY22" fmla="*/ 2846508 h 5020326"/>
              <a:gd name="connsiteX23" fmla="*/ 328606 w 3889897"/>
              <a:gd name="connsiteY23" fmla="*/ 2793168 h 5020326"/>
              <a:gd name="connsiteX24" fmla="*/ 313366 w 3889897"/>
              <a:gd name="connsiteY24" fmla="*/ 2732208 h 5020326"/>
              <a:gd name="connsiteX25" fmla="*/ 267646 w 3889897"/>
              <a:gd name="connsiteY25" fmla="*/ 2671248 h 5020326"/>
              <a:gd name="connsiteX26" fmla="*/ 176206 w 3889897"/>
              <a:gd name="connsiteY26" fmla="*/ 2656008 h 5020326"/>
              <a:gd name="connsiteX27" fmla="*/ 54286 w 3889897"/>
              <a:gd name="connsiteY27" fmla="*/ 2610288 h 5020326"/>
              <a:gd name="connsiteX28" fmla="*/ 7931 w 3889897"/>
              <a:gd name="connsiteY28" fmla="*/ 2563298 h 5020326"/>
              <a:gd name="connsiteX29" fmla="*/ 8566 w 3889897"/>
              <a:gd name="connsiteY29" fmla="*/ 2488368 h 5020326"/>
              <a:gd name="connsiteX30" fmla="*/ 92386 w 3889897"/>
              <a:gd name="connsiteY30" fmla="*/ 2335968 h 5020326"/>
              <a:gd name="connsiteX31" fmla="*/ 221926 w 3889897"/>
              <a:gd name="connsiteY31" fmla="*/ 2175948 h 5020326"/>
              <a:gd name="connsiteX32" fmla="*/ 282886 w 3889897"/>
              <a:gd name="connsiteY32" fmla="*/ 2084508 h 5020326"/>
              <a:gd name="connsiteX33" fmla="*/ 328606 w 3889897"/>
              <a:gd name="connsiteY33" fmla="*/ 1977828 h 5020326"/>
              <a:gd name="connsiteX34" fmla="*/ 359086 w 3889897"/>
              <a:gd name="connsiteY34" fmla="*/ 1871148 h 5020326"/>
              <a:gd name="connsiteX35" fmla="*/ 374326 w 3889897"/>
              <a:gd name="connsiteY35" fmla="*/ 1810188 h 5020326"/>
              <a:gd name="connsiteX36" fmla="*/ 343846 w 3889897"/>
              <a:gd name="connsiteY36" fmla="*/ 1756848 h 5020326"/>
              <a:gd name="connsiteX37" fmla="*/ 328606 w 3889897"/>
              <a:gd name="connsiteY37" fmla="*/ 1680648 h 5020326"/>
              <a:gd name="connsiteX38" fmla="*/ 412426 w 3889897"/>
              <a:gd name="connsiteY38" fmla="*/ 1474908 h 5020326"/>
              <a:gd name="connsiteX39" fmla="*/ 442906 w 3889897"/>
              <a:gd name="connsiteY39" fmla="*/ 1307268 h 5020326"/>
              <a:gd name="connsiteX40" fmla="*/ 465766 w 3889897"/>
              <a:gd name="connsiteY40" fmla="*/ 1192968 h 5020326"/>
              <a:gd name="connsiteX41" fmla="*/ 503866 w 3889897"/>
              <a:gd name="connsiteY41" fmla="*/ 1055808 h 5020326"/>
              <a:gd name="connsiteX42" fmla="*/ 557206 w 3889897"/>
              <a:gd name="connsiteY42" fmla="*/ 888168 h 5020326"/>
              <a:gd name="connsiteX43" fmla="*/ 503866 w 3889897"/>
              <a:gd name="connsiteY43" fmla="*/ 888168 h 5020326"/>
              <a:gd name="connsiteX44" fmla="*/ 412426 w 3889897"/>
              <a:gd name="connsiteY44" fmla="*/ 834828 h 5020326"/>
              <a:gd name="connsiteX45" fmla="*/ 328606 w 3889897"/>
              <a:gd name="connsiteY45" fmla="*/ 789108 h 5020326"/>
              <a:gd name="connsiteX46" fmla="*/ 260026 w 3889897"/>
              <a:gd name="connsiteY46" fmla="*/ 773868 h 5020326"/>
              <a:gd name="connsiteX47" fmla="*/ 214306 w 3889897"/>
              <a:gd name="connsiteY47" fmla="*/ 751008 h 5020326"/>
              <a:gd name="connsiteX48" fmla="*/ 260026 w 3889897"/>
              <a:gd name="connsiteY48" fmla="*/ 674808 h 5020326"/>
              <a:gd name="connsiteX49" fmla="*/ 374326 w 3889897"/>
              <a:gd name="connsiteY49" fmla="*/ 606228 h 5020326"/>
              <a:gd name="connsiteX50" fmla="*/ 557206 w 3889897"/>
              <a:gd name="connsiteY50" fmla="*/ 507168 h 5020326"/>
              <a:gd name="connsiteX51" fmla="*/ 656266 w 3889897"/>
              <a:gd name="connsiteY51" fmla="*/ 423348 h 5020326"/>
              <a:gd name="connsiteX52" fmla="*/ 892486 w 3889897"/>
              <a:gd name="connsiteY52" fmla="*/ 232848 h 5020326"/>
              <a:gd name="connsiteX53" fmla="*/ 1174426 w 3889897"/>
              <a:gd name="connsiteY53" fmla="*/ 80448 h 5020326"/>
              <a:gd name="connsiteX54" fmla="*/ 1593526 w 3889897"/>
              <a:gd name="connsiteY54" fmla="*/ 11868 h 5020326"/>
              <a:gd name="connsiteX55" fmla="*/ 1944046 w 3889897"/>
              <a:gd name="connsiteY55" fmla="*/ 4248 h 5020326"/>
              <a:gd name="connsiteX56" fmla="*/ 2172646 w 3889897"/>
              <a:gd name="connsiteY56" fmla="*/ 4248 h 5020326"/>
              <a:gd name="connsiteX57" fmla="*/ 2393626 w 3889897"/>
              <a:gd name="connsiteY57" fmla="*/ 57588 h 5020326"/>
              <a:gd name="connsiteX58" fmla="*/ 2667946 w 3889897"/>
              <a:gd name="connsiteY58" fmla="*/ 133788 h 5020326"/>
              <a:gd name="connsiteX59" fmla="*/ 2820346 w 3889897"/>
              <a:gd name="connsiteY59" fmla="*/ 202368 h 5020326"/>
              <a:gd name="connsiteX60" fmla="*/ 3102286 w 3889897"/>
              <a:gd name="connsiteY60" fmla="*/ 400488 h 5020326"/>
              <a:gd name="connsiteX61" fmla="*/ 3285166 w 3889897"/>
              <a:gd name="connsiteY61" fmla="*/ 651948 h 5020326"/>
              <a:gd name="connsiteX62" fmla="*/ 3407086 w 3889897"/>
              <a:gd name="connsiteY62" fmla="*/ 918648 h 5020326"/>
              <a:gd name="connsiteX63" fmla="*/ 3475666 w 3889897"/>
              <a:gd name="connsiteY63" fmla="*/ 1238688 h 5020326"/>
              <a:gd name="connsiteX64" fmla="*/ 3506146 w 3889897"/>
              <a:gd name="connsiteY64" fmla="*/ 1543488 h 5020326"/>
              <a:gd name="connsiteX65" fmla="*/ 3506146 w 3889897"/>
              <a:gd name="connsiteY65" fmla="*/ 1962588 h 5020326"/>
              <a:gd name="connsiteX66" fmla="*/ 3338506 w 3889897"/>
              <a:gd name="connsiteY66" fmla="*/ 2305488 h 5020326"/>
              <a:gd name="connsiteX67" fmla="*/ 3254686 w 3889897"/>
              <a:gd name="connsiteY67" fmla="*/ 2473128 h 5020326"/>
              <a:gd name="connsiteX68" fmla="*/ 3132766 w 3889897"/>
              <a:gd name="connsiteY68" fmla="*/ 2663628 h 5020326"/>
              <a:gd name="connsiteX69" fmla="*/ 3071806 w 3889897"/>
              <a:gd name="connsiteY69" fmla="*/ 2838888 h 5020326"/>
              <a:gd name="connsiteX70" fmla="*/ 3064186 w 3889897"/>
              <a:gd name="connsiteY70" fmla="*/ 2915088 h 5020326"/>
              <a:gd name="connsiteX71" fmla="*/ 3018466 w 3889897"/>
              <a:gd name="connsiteY71" fmla="*/ 3014148 h 5020326"/>
              <a:gd name="connsiteX72" fmla="*/ 2980366 w 3889897"/>
              <a:gd name="connsiteY72" fmla="*/ 3082728 h 5020326"/>
              <a:gd name="connsiteX73" fmla="*/ 2957506 w 3889897"/>
              <a:gd name="connsiteY73" fmla="*/ 3120828 h 5020326"/>
              <a:gd name="connsiteX74" fmla="*/ 2957506 w 3889897"/>
              <a:gd name="connsiteY74" fmla="*/ 3555168 h 5020326"/>
              <a:gd name="connsiteX75" fmla="*/ 3010846 w 3889897"/>
              <a:gd name="connsiteY75" fmla="*/ 3539928 h 5020326"/>
              <a:gd name="connsiteX76" fmla="*/ 3109906 w 3889897"/>
              <a:gd name="connsiteY76" fmla="*/ 3570408 h 5020326"/>
              <a:gd name="connsiteX77" fmla="*/ 3140386 w 3889897"/>
              <a:gd name="connsiteY77" fmla="*/ 3631368 h 5020326"/>
              <a:gd name="connsiteX78" fmla="*/ 3117526 w 3889897"/>
              <a:gd name="connsiteY78" fmla="*/ 3738048 h 5020326"/>
              <a:gd name="connsiteX79" fmla="*/ 3125146 w 3889897"/>
              <a:gd name="connsiteY79" fmla="*/ 4103808 h 5020326"/>
              <a:gd name="connsiteX80" fmla="*/ 3231826 w 3889897"/>
              <a:gd name="connsiteY80" fmla="*/ 4172388 h 5020326"/>
              <a:gd name="connsiteX81" fmla="*/ 3285166 w 3889897"/>
              <a:gd name="connsiteY81" fmla="*/ 4294308 h 5020326"/>
              <a:gd name="connsiteX82" fmla="*/ 3300406 w 3889897"/>
              <a:gd name="connsiteY82" fmla="*/ 4347648 h 5020326"/>
              <a:gd name="connsiteX83" fmla="*/ 3330886 w 3889897"/>
              <a:gd name="connsiteY83" fmla="*/ 4408608 h 5020326"/>
              <a:gd name="connsiteX84" fmla="*/ 3551866 w 3889897"/>
              <a:gd name="connsiteY84" fmla="*/ 4644828 h 5020326"/>
              <a:gd name="connsiteX85" fmla="*/ 3889897 w 3889897"/>
              <a:gd name="connsiteY85" fmla="*/ 5020326 h 5020326"/>
              <a:gd name="connsiteX0" fmla="*/ 712990 w 3889897"/>
              <a:gd name="connsiteY0" fmla="*/ 5019479 h 5020326"/>
              <a:gd name="connsiteX1" fmla="*/ 961066 w 3889897"/>
              <a:gd name="connsiteY1" fmla="*/ 4644828 h 5020326"/>
              <a:gd name="connsiteX2" fmla="*/ 1342066 w 3889897"/>
              <a:gd name="connsiteY2" fmla="*/ 4172388 h 5020326"/>
              <a:gd name="connsiteX3" fmla="*/ 1258246 w 3889897"/>
              <a:gd name="connsiteY3" fmla="*/ 4012368 h 5020326"/>
              <a:gd name="connsiteX4" fmla="*/ 1204906 w 3889897"/>
              <a:gd name="connsiteY4" fmla="*/ 3928548 h 5020326"/>
              <a:gd name="connsiteX5" fmla="*/ 1174426 w 3889897"/>
              <a:gd name="connsiteY5" fmla="*/ 3768528 h 5020326"/>
              <a:gd name="connsiteX6" fmla="*/ 1143946 w 3889897"/>
              <a:gd name="connsiteY6" fmla="*/ 3669468 h 5020326"/>
              <a:gd name="connsiteX7" fmla="*/ 1067746 w 3889897"/>
              <a:gd name="connsiteY7" fmla="*/ 3661848 h 5020326"/>
              <a:gd name="connsiteX8" fmla="*/ 938206 w 3889897"/>
              <a:gd name="connsiteY8" fmla="*/ 3669468 h 5020326"/>
              <a:gd name="connsiteX9" fmla="*/ 831526 w 3889897"/>
              <a:gd name="connsiteY9" fmla="*/ 3692328 h 5020326"/>
              <a:gd name="connsiteX10" fmla="*/ 610546 w 3889897"/>
              <a:gd name="connsiteY10" fmla="*/ 3738048 h 5020326"/>
              <a:gd name="connsiteX11" fmla="*/ 389566 w 3889897"/>
              <a:gd name="connsiteY11" fmla="*/ 3638988 h 5020326"/>
              <a:gd name="connsiteX12" fmla="*/ 381946 w 3889897"/>
              <a:gd name="connsiteY12" fmla="*/ 3326568 h 5020326"/>
              <a:gd name="connsiteX13" fmla="*/ 420046 w 3889897"/>
              <a:gd name="connsiteY13" fmla="*/ 3227508 h 5020326"/>
              <a:gd name="connsiteX14" fmla="*/ 389566 w 3889897"/>
              <a:gd name="connsiteY14" fmla="*/ 3166548 h 5020326"/>
              <a:gd name="connsiteX15" fmla="*/ 351466 w 3889897"/>
              <a:gd name="connsiteY15" fmla="*/ 3105588 h 5020326"/>
              <a:gd name="connsiteX16" fmla="*/ 397186 w 3889897"/>
              <a:gd name="connsiteY16" fmla="*/ 3021768 h 5020326"/>
              <a:gd name="connsiteX17" fmla="*/ 488626 w 3889897"/>
              <a:gd name="connsiteY17" fmla="*/ 2998908 h 5020326"/>
              <a:gd name="connsiteX18" fmla="*/ 471956 w 3889897"/>
              <a:gd name="connsiteY18" fmla="*/ 2942709 h 5020326"/>
              <a:gd name="connsiteX19" fmla="*/ 435286 w 3889897"/>
              <a:gd name="connsiteY19" fmla="*/ 2930328 h 5020326"/>
              <a:gd name="connsiteX20" fmla="*/ 389566 w 3889897"/>
              <a:gd name="connsiteY20" fmla="*/ 2930328 h 5020326"/>
              <a:gd name="connsiteX21" fmla="*/ 314000 w 3889897"/>
              <a:gd name="connsiteY21" fmla="*/ 2893495 h 5020326"/>
              <a:gd name="connsiteX22" fmla="*/ 320986 w 3889897"/>
              <a:gd name="connsiteY22" fmla="*/ 2846508 h 5020326"/>
              <a:gd name="connsiteX23" fmla="*/ 328606 w 3889897"/>
              <a:gd name="connsiteY23" fmla="*/ 2793168 h 5020326"/>
              <a:gd name="connsiteX24" fmla="*/ 313366 w 3889897"/>
              <a:gd name="connsiteY24" fmla="*/ 2732208 h 5020326"/>
              <a:gd name="connsiteX25" fmla="*/ 267646 w 3889897"/>
              <a:gd name="connsiteY25" fmla="*/ 2671248 h 5020326"/>
              <a:gd name="connsiteX26" fmla="*/ 176206 w 3889897"/>
              <a:gd name="connsiteY26" fmla="*/ 2656008 h 5020326"/>
              <a:gd name="connsiteX27" fmla="*/ 54286 w 3889897"/>
              <a:gd name="connsiteY27" fmla="*/ 2610288 h 5020326"/>
              <a:gd name="connsiteX28" fmla="*/ 7931 w 3889897"/>
              <a:gd name="connsiteY28" fmla="*/ 2563298 h 5020326"/>
              <a:gd name="connsiteX29" fmla="*/ 8566 w 3889897"/>
              <a:gd name="connsiteY29" fmla="*/ 2488368 h 5020326"/>
              <a:gd name="connsiteX30" fmla="*/ 92386 w 3889897"/>
              <a:gd name="connsiteY30" fmla="*/ 2335968 h 5020326"/>
              <a:gd name="connsiteX31" fmla="*/ 221926 w 3889897"/>
              <a:gd name="connsiteY31" fmla="*/ 2175948 h 5020326"/>
              <a:gd name="connsiteX32" fmla="*/ 282886 w 3889897"/>
              <a:gd name="connsiteY32" fmla="*/ 2084508 h 5020326"/>
              <a:gd name="connsiteX33" fmla="*/ 328606 w 3889897"/>
              <a:gd name="connsiteY33" fmla="*/ 1977828 h 5020326"/>
              <a:gd name="connsiteX34" fmla="*/ 359086 w 3889897"/>
              <a:gd name="connsiteY34" fmla="*/ 1871148 h 5020326"/>
              <a:gd name="connsiteX35" fmla="*/ 374326 w 3889897"/>
              <a:gd name="connsiteY35" fmla="*/ 1810188 h 5020326"/>
              <a:gd name="connsiteX36" fmla="*/ 343846 w 3889897"/>
              <a:gd name="connsiteY36" fmla="*/ 1756848 h 5020326"/>
              <a:gd name="connsiteX37" fmla="*/ 328606 w 3889897"/>
              <a:gd name="connsiteY37" fmla="*/ 1680648 h 5020326"/>
              <a:gd name="connsiteX38" fmla="*/ 412426 w 3889897"/>
              <a:gd name="connsiteY38" fmla="*/ 1474908 h 5020326"/>
              <a:gd name="connsiteX39" fmla="*/ 442906 w 3889897"/>
              <a:gd name="connsiteY39" fmla="*/ 1307268 h 5020326"/>
              <a:gd name="connsiteX40" fmla="*/ 465766 w 3889897"/>
              <a:gd name="connsiteY40" fmla="*/ 1192968 h 5020326"/>
              <a:gd name="connsiteX41" fmla="*/ 503866 w 3889897"/>
              <a:gd name="connsiteY41" fmla="*/ 1055808 h 5020326"/>
              <a:gd name="connsiteX42" fmla="*/ 557206 w 3889897"/>
              <a:gd name="connsiteY42" fmla="*/ 888168 h 5020326"/>
              <a:gd name="connsiteX43" fmla="*/ 503866 w 3889897"/>
              <a:gd name="connsiteY43" fmla="*/ 888168 h 5020326"/>
              <a:gd name="connsiteX44" fmla="*/ 412426 w 3889897"/>
              <a:gd name="connsiteY44" fmla="*/ 834828 h 5020326"/>
              <a:gd name="connsiteX45" fmla="*/ 328606 w 3889897"/>
              <a:gd name="connsiteY45" fmla="*/ 789108 h 5020326"/>
              <a:gd name="connsiteX46" fmla="*/ 260026 w 3889897"/>
              <a:gd name="connsiteY46" fmla="*/ 773868 h 5020326"/>
              <a:gd name="connsiteX47" fmla="*/ 214306 w 3889897"/>
              <a:gd name="connsiteY47" fmla="*/ 751008 h 5020326"/>
              <a:gd name="connsiteX48" fmla="*/ 260026 w 3889897"/>
              <a:gd name="connsiteY48" fmla="*/ 674808 h 5020326"/>
              <a:gd name="connsiteX49" fmla="*/ 374326 w 3889897"/>
              <a:gd name="connsiteY49" fmla="*/ 606228 h 5020326"/>
              <a:gd name="connsiteX50" fmla="*/ 557206 w 3889897"/>
              <a:gd name="connsiteY50" fmla="*/ 507168 h 5020326"/>
              <a:gd name="connsiteX51" fmla="*/ 656266 w 3889897"/>
              <a:gd name="connsiteY51" fmla="*/ 423348 h 5020326"/>
              <a:gd name="connsiteX52" fmla="*/ 892486 w 3889897"/>
              <a:gd name="connsiteY52" fmla="*/ 232848 h 5020326"/>
              <a:gd name="connsiteX53" fmla="*/ 1174426 w 3889897"/>
              <a:gd name="connsiteY53" fmla="*/ 80448 h 5020326"/>
              <a:gd name="connsiteX54" fmla="*/ 1593526 w 3889897"/>
              <a:gd name="connsiteY54" fmla="*/ 11868 h 5020326"/>
              <a:gd name="connsiteX55" fmla="*/ 1944046 w 3889897"/>
              <a:gd name="connsiteY55" fmla="*/ 4248 h 5020326"/>
              <a:gd name="connsiteX56" fmla="*/ 2172646 w 3889897"/>
              <a:gd name="connsiteY56" fmla="*/ 4248 h 5020326"/>
              <a:gd name="connsiteX57" fmla="*/ 2393626 w 3889897"/>
              <a:gd name="connsiteY57" fmla="*/ 57588 h 5020326"/>
              <a:gd name="connsiteX58" fmla="*/ 2667946 w 3889897"/>
              <a:gd name="connsiteY58" fmla="*/ 133788 h 5020326"/>
              <a:gd name="connsiteX59" fmla="*/ 2820346 w 3889897"/>
              <a:gd name="connsiteY59" fmla="*/ 202368 h 5020326"/>
              <a:gd name="connsiteX60" fmla="*/ 3102286 w 3889897"/>
              <a:gd name="connsiteY60" fmla="*/ 400488 h 5020326"/>
              <a:gd name="connsiteX61" fmla="*/ 3285166 w 3889897"/>
              <a:gd name="connsiteY61" fmla="*/ 651948 h 5020326"/>
              <a:gd name="connsiteX62" fmla="*/ 3407086 w 3889897"/>
              <a:gd name="connsiteY62" fmla="*/ 918648 h 5020326"/>
              <a:gd name="connsiteX63" fmla="*/ 3475666 w 3889897"/>
              <a:gd name="connsiteY63" fmla="*/ 1238688 h 5020326"/>
              <a:gd name="connsiteX64" fmla="*/ 3506146 w 3889897"/>
              <a:gd name="connsiteY64" fmla="*/ 1543488 h 5020326"/>
              <a:gd name="connsiteX65" fmla="*/ 3506146 w 3889897"/>
              <a:gd name="connsiteY65" fmla="*/ 1962588 h 5020326"/>
              <a:gd name="connsiteX66" fmla="*/ 3338506 w 3889897"/>
              <a:gd name="connsiteY66" fmla="*/ 2305488 h 5020326"/>
              <a:gd name="connsiteX67" fmla="*/ 3254686 w 3889897"/>
              <a:gd name="connsiteY67" fmla="*/ 2473128 h 5020326"/>
              <a:gd name="connsiteX68" fmla="*/ 3132766 w 3889897"/>
              <a:gd name="connsiteY68" fmla="*/ 2663628 h 5020326"/>
              <a:gd name="connsiteX69" fmla="*/ 3071806 w 3889897"/>
              <a:gd name="connsiteY69" fmla="*/ 2838888 h 5020326"/>
              <a:gd name="connsiteX70" fmla="*/ 3064186 w 3889897"/>
              <a:gd name="connsiteY70" fmla="*/ 2915088 h 5020326"/>
              <a:gd name="connsiteX71" fmla="*/ 3018466 w 3889897"/>
              <a:gd name="connsiteY71" fmla="*/ 3014148 h 5020326"/>
              <a:gd name="connsiteX72" fmla="*/ 2980366 w 3889897"/>
              <a:gd name="connsiteY72" fmla="*/ 3082728 h 5020326"/>
              <a:gd name="connsiteX73" fmla="*/ 2957506 w 3889897"/>
              <a:gd name="connsiteY73" fmla="*/ 3120828 h 5020326"/>
              <a:gd name="connsiteX74" fmla="*/ 2957506 w 3889897"/>
              <a:gd name="connsiteY74" fmla="*/ 3555168 h 5020326"/>
              <a:gd name="connsiteX75" fmla="*/ 3010846 w 3889897"/>
              <a:gd name="connsiteY75" fmla="*/ 3539928 h 5020326"/>
              <a:gd name="connsiteX76" fmla="*/ 3109906 w 3889897"/>
              <a:gd name="connsiteY76" fmla="*/ 3570408 h 5020326"/>
              <a:gd name="connsiteX77" fmla="*/ 3140386 w 3889897"/>
              <a:gd name="connsiteY77" fmla="*/ 3631368 h 5020326"/>
              <a:gd name="connsiteX78" fmla="*/ 3117526 w 3889897"/>
              <a:gd name="connsiteY78" fmla="*/ 3738048 h 5020326"/>
              <a:gd name="connsiteX79" fmla="*/ 3125146 w 3889897"/>
              <a:gd name="connsiteY79" fmla="*/ 4103808 h 5020326"/>
              <a:gd name="connsiteX80" fmla="*/ 3231826 w 3889897"/>
              <a:gd name="connsiteY80" fmla="*/ 4172388 h 5020326"/>
              <a:gd name="connsiteX81" fmla="*/ 3285166 w 3889897"/>
              <a:gd name="connsiteY81" fmla="*/ 4294308 h 5020326"/>
              <a:gd name="connsiteX82" fmla="*/ 3330886 w 3889897"/>
              <a:gd name="connsiteY82" fmla="*/ 4408608 h 5020326"/>
              <a:gd name="connsiteX83" fmla="*/ 3551866 w 3889897"/>
              <a:gd name="connsiteY83" fmla="*/ 4644828 h 5020326"/>
              <a:gd name="connsiteX84" fmla="*/ 3889897 w 3889897"/>
              <a:gd name="connsiteY84" fmla="*/ 5020326 h 502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889897" h="5020326">
                <a:moveTo>
                  <a:pt x="712990" y="5019479"/>
                </a:moveTo>
                <a:cubicBezTo>
                  <a:pt x="766965" y="4944867"/>
                  <a:pt x="856220" y="4786010"/>
                  <a:pt x="961066" y="4644828"/>
                </a:cubicBezTo>
                <a:cubicBezTo>
                  <a:pt x="1065912" y="4503646"/>
                  <a:pt x="1292536" y="4277798"/>
                  <a:pt x="1342066" y="4172388"/>
                </a:cubicBezTo>
                <a:cubicBezTo>
                  <a:pt x="1391596" y="4066978"/>
                  <a:pt x="1281106" y="4053008"/>
                  <a:pt x="1258246" y="4012368"/>
                </a:cubicBezTo>
                <a:cubicBezTo>
                  <a:pt x="1235386" y="3971728"/>
                  <a:pt x="1218876" y="3969188"/>
                  <a:pt x="1204906" y="3928548"/>
                </a:cubicBezTo>
                <a:cubicBezTo>
                  <a:pt x="1190936" y="3887908"/>
                  <a:pt x="1184586" y="3811708"/>
                  <a:pt x="1174426" y="3768528"/>
                </a:cubicBezTo>
                <a:cubicBezTo>
                  <a:pt x="1164266" y="3725348"/>
                  <a:pt x="1161726" y="3687248"/>
                  <a:pt x="1143946" y="3669468"/>
                </a:cubicBezTo>
                <a:cubicBezTo>
                  <a:pt x="1126166" y="3651688"/>
                  <a:pt x="1102036" y="3661848"/>
                  <a:pt x="1067746" y="3661848"/>
                </a:cubicBezTo>
                <a:cubicBezTo>
                  <a:pt x="1033456" y="3661848"/>
                  <a:pt x="977576" y="3664388"/>
                  <a:pt x="938206" y="3669468"/>
                </a:cubicBezTo>
                <a:cubicBezTo>
                  <a:pt x="898836" y="3674548"/>
                  <a:pt x="831526" y="3692328"/>
                  <a:pt x="831526" y="3692328"/>
                </a:cubicBezTo>
                <a:cubicBezTo>
                  <a:pt x="776916" y="3703758"/>
                  <a:pt x="684206" y="3746938"/>
                  <a:pt x="610546" y="3738048"/>
                </a:cubicBezTo>
                <a:cubicBezTo>
                  <a:pt x="536886" y="3729158"/>
                  <a:pt x="427666" y="3707568"/>
                  <a:pt x="389566" y="3638988"/>
                </a:cubicBezTo>
                <a:cubicBezTo>
                  <a:pt x="351466" y="3570408"/>
                  <a:pt x="376866" y="3395148"/>
                  <a:pt x="381946" y="3326568"/>
                </a:cubicBezTo>
                <a:cubicBezTo>
                  <a:pt x="387026" y="3257988"/>
                  <a:pt x="418776" y="3254178"/>
                  <a:pt x="420046" y="3227508"/>
                </a:cubicBezTo>
                <a:cubicBezTo>
                  <a:pt x="421316" y="3200838"/>
                  <a:pt x="400996" y="3186868"/>
                  <a:pt x="389566" y="3166548"/>
                </a:cubicBezTo>
                <a:cubicBezTo>
                  <a:pt x="378136" y="3146228"/>
                  <a:pt x="350196" y="3129718"/>
                  <a:pt x="351466" y="3105588"/>
                </a:cubicBezTo>
                <a:cubicBezTo>
                  <a:pt x="352736" y="3081458"/>
                  <a:pt x="374326" y="3039548"/>
                  <a:pt x="397186" y="3021768"/>
                </a:cubicBezTo>
                <a:cubicBezTo>
                  <a:pt x="420046" y="3003988"/>
                  <a:pt x="476164" y="3012084"/>
                  <a:pt x="488626" y="2998908"/>
                </a:cubicBezTo>
                <a:cubicBezTo>
                  <a:pt x="501088" y="2985732"/>
                  <a:pt x="480846" y="2954139"/>
                  <a:pt x="471956" y="2942709"/>
                </a:cubicBezTo>
                <a:cubicBezTo>
                  <a:pt x="463066" y="2931279"/>
                  <a:pt x="449018" y="2932392"/>
                  <a:pt x="435286" y="2930328"/>
                </a:cubicBezTo>
                <a:cubicBezTo>
                  <a:pt x="421554" y="2928265"/>
                  <a:pt x="409780" y="2936467"/>
                  <a:pt x="389566" y="2930328"/>
                </a:cubicBezTo>
                <a:cubicBezTo>
                  <a:pt x="369352" y="2924189"/>
                  <a:pt x="325430" y="2907465"/>
                  <a:pt x="314000" y="2893495"/>
                </a:cubicBezTo>
                <a:cubicBezTo>
                  <a:pt x="302570" y="2879525"/>
                  <a:pt x="318552" y="2863229"/>
                  <a:pt x="320986" y="2846508"/>
                </a:cubicBezTo>
                <a:cubicBezTo>
                  <a:pt x="323420" y="2829787"/>
                  <a:pt x="329876" y="2812218"/>
                  <a:pt x="328606" y="2793168"/>
                </a:cubicBezTo>
                <a:cubicBezTo>
                  <a:pt x="327336" y="2774118"/>
                  <a:pt x="323526" y="2752528"/>
                  <a:pt x="313366" y="2732208"/>
                </a:cubicBezTo>
                <a:cubicBezTo>
                  <a:pt x="303206" y="2711888"/>
                  <a:pt x="290506" y="2683948"/>
                  <a:pt x="267646" y="2671248"/>
                </a:cubicBezTo>
                <a:cubicBezTo>
                  <a:pt x="244786" y="2658548"/>
                  <a:pt x="211766" y="2666168"/>
                  <a:pt x="176206" y="2656008"/>
                </a:cubicBezTo>
                <a:cubicBezTo>
                  <a:pt x="140646" y="2645848"/>
                  <a:pt x="82332" y="2625740"/>
                  <a:pt x="54286" y="2610288"/>
                </a:cubicBezTo>
                <a:cubicBezTo>
                  <a:pt x="26240" y="2594836"/>
                  <a:pt x="15551" y="2583618"/>
                  <a:pt x="7931" y="2563298"/>
                </a:cubicBezTo>
                <a:cubicBezTo>
                  <a:pt x="311" y="2542978"/>
                  <a:pt x="-5510" y="2526256"/>
                  <a:pt x="8566" y="2488368"/>
                </a:cubicBezTo>
                <a:cubicBezTo>
                  <a:pt x="22642" y="2450480"/>
                  <a:pt x="56826" y="2388038"/>
                  <a:pt x="92386" y="2335968"/>
                </a:cubicBezTo>
                <a:cubicBezTo>
                  <a:pt x="127946" y="2283898"/>
                  <a:pt x="190176" y="2217858"/>
                  <a:pt x="221926" y="2175948"/>
                </a:cubicBezTo>
                <a:cubicBezTo>
                  <a:pt x="253676" y="2134038"/>
                  <a:pt x="265106" y="2117528"/>
                  <a:pt x="282886" y="2084508"/>
                </a:cubicBezTo>
                <a:cubicBezTo>
                  <a:pt x="300666" y="2051488"/>
                  <a:pt x="315906" y="2013388"/>
                  <a:pt x="328606" y="1977828"/>
                </a:cubicBezTo>
                <a:cubicBezTo>
                  <a:pt x="341306" y="1942268"/>
                  <a:pt x="351466" y="1899088"/>
                  <a:pt x="359086" y="1871148"/>
                </a:cubicBezTo>
                <a:cubicBezTo>
                  <a:pt x="366706" y="1843208"/>
                  <a:pt x="376866" y="1829238"/>
                  <a:pt x="374326" y="1810188"/>
                </a:cubicBezTo>
                <a:cubicBezTo>
                  <a:pt x="371786" y="1791138"/>
                  <a:pt x="351466" y="1778438"/>
                  <a:pt x="343846" y="1756848"/>
                </a:cubicBezTo>
                <a:cubicBezTo>
                  <a:pt x="336226" y="1735258"/>
                  <a:pt x="317176" y="1727638"/>
                  <a:pt x="328606" y="1680648"/>
                </a:cubicBezTo>
                <a:cubicBezTo>
                  <a:pt x="340036" y="1633658"/>
                  <a:pt x="393376" y="1537138"/>
                  <a:pt x="412426" y="1474908"/>
                </a:cubicBezTo>
                <a:cubicBezTo>
                  <a:pt x="431476" y="1412678"/>
                  <a:pt x="434016" y="1354258"/>
                  <a:pt x="442906" y="1307268"/>
                </a:cubicBezTo>
                <a:cubicBezTo>
                  <a:pt x="451796" y="1260278"/>
                  <a:pt x="455606" y="1234878"/>
                  <a:pt x="465766" y="1192968"/>
                </a:cubicBezTo>
                <a:cubicBezTo>
                  <a:pt x="475926" y="1151058"/>
                  <a:pt x="488626" y="1106608"/>
                  <a:pt x="503866" y="1055808"/>
                </a:cubicBezTo>
                <a:cubicBezTo>
                  <a:pt x="519106" y="1005008"/>
                  <a:pt x="557206" y="916108"/>
                  <a:pt x="557206" y="888168"/>
                </a:cubicBezTo>
                <a:cubicBezTo>
                  <a:pt x="557206" y="860228"/>
                  <a:pt x="527996" y="897058"/>
                  <a:pt x="503866" y="888168"/>
                </a:cubicBezTo>
                <a:cubicBezTo>
                  <a:pt x="479736" y="879278"/>
                  <a:pt x="441636" y="851338"/>
                  <a:pt x="412426" y="834828"/>
                </a:cubicBezTo>
                <a:cubicBezTo>
                  <a:pt x="383216" y="818318"/>
                  <a:pt x="354006" y="799268"/>
                  <a:pt x="328606" y="789108"/>
                </a:cubicBezTo>
                <a:cubicBezTo>
                  <a:pt x="303206" y="778948"/>
                  <a:pt x="279076" y="780218"/>
                  <a:pt x="260026" y="773868"/>
                </a:cubicBezTo>
                <a:cubicBezTo>
                  <a:pt x="240976" y="767518"/>
                  <a:pt x="214306" y="767518"/>
                  <a:pt x="214306" y="751008"/>
                </a:cubicBezTo>
                <a:cubicBezTo>
                  <a:pt x="214306" y="734498"/>
                  <a:pt x="233356" y="698938"/>
                  <a:pt x="260026" y="674808"/>
                </a:cubicBezTo>
                <a:cubicBezTo>
                  <a:pt x="286696" y="650678"/>
                  <a:pt x="324796" y="634168"/>
                  <a:pt x="374326" y="606228"/>
                </a:cubicBezTo>
                <a:cubicBezTo>
                  <a:pt x="423856" y="578288"/>
                  <a:pt x="510216" y="537648"/>
                  <a:pt x="557206" y="507168"/>
                </a:cubicBezTo>
                <a:cubicBezTo>
                  <a:pt x="604196" y="476688"/>
                  <a:pt x="600386" y="469068"/>
                  <a:pt x="656266" y="423348"/>
                </a:cubicBezTo>
                <a:cubicBezTo>
                  <a:pt x="712146" y="377628"/>
                  <a:pt x="806126" y="289998"/>
                  <a:pt x="892486" y="232848"/>
                </a:cubicBezTo>
                <a:cubicBezTo>
                  <a:pt x="978846" y="175698"/>
                  <a:pt x="1057586" y="117278"/>
                  <a:pt x="1174426" y="80448"/>
                </a:cubicBezTo>
                <a:cubicBezTo>
                  <a:pt x="1291266" y="43618"/>
                  <a:pt x="1465256" y="24568"/>
                  <a:pt x="1593526" y="11868"/>
                </a:cubicBezTo>
                <a:cubicBezTo>
                  <a:pt x="1721796" y="-832"/>
                  <a:pt x="1847526" y="5518"/>
                  <a:pt x="1944046" y="4248"/>
                </a:cubicBezTo>
                <a:cubicBezTo>
                  <a:pt x="2040566" y="2978"/>
                  <a:pt x="2097716" y="-4642"/>
                  <a:pt x="2172646" y="4248"/>
                </a:cubicBezTo>
                <a:cubicBezTo>
                  <a:pt x="2247576" y="13138"/>
                  <a:pt x="2311076" y="35998"/>
                  <a:pt x="2393626" y="57588"/>
                </a:cubicBezTo>
                <a:cubicBezTo>
                  <a:pt x="2476176" y="79178"/>
                  <a:pt x="2596826" y="109658"/>
                  <a:pt x="2667946" y="133788"/>
                </a:cubicBezTo>
                <a:cubicBezTo>
                  <a:pt x="2739066" y="157918"/>
                  <a:pt x="2747956" y="157918"/>
                  <a:pt x="2820346" y="202368"/>
                </a:cubicBezTo>
                <a:cubicBezTo>
                  <a:pt x="2892736" y="246818"/>
                  <a:pt x="3024816" y="325558"/>
                  <a:pt x="3102286" y="400488"/>
                </a:cubicBezTo>
                <a:cubicBezTo>
                  <a:pt x="3179756" y="475418"/>
                  <a:pt x="3234366" y="565588"/>
                  <a:pt x="3285166" y="651948"/>
                </a:cubicBezTo>
                <a:cubicBezTo>
                  <a:pt x="3335966" y="738308"/>
                  <a:pt x="3375336" y="820858"/>
                  <a:pt x="3407086" y="918648"/>
                </a:cubicBezTo>
                <a:cubicBezTo>
                  <a:pt x="3438836" y="1016438"/>
                  <a:pt x="3459156" y="1134548"/>
                  <a:pt x="3475666" y="1238688"/>
                </a:cubicBezTo>
                <a:cubicBezTo>
                  <a:pt x="3492176" y="1342828"/>
                  <a:pt x="3501066" y="1422838"/>
                  <a:pt x="3506146" y="1543488"/>
                </a:cubicBezTo>
                <a:cubicBezTo>
                  <a:pt x="3511226" y="1664138"/>
                  <a:pt x="3534086" y="1835588"/>
                  <a:pt x="3506146" y="1962588"/>
                </a:cubicBezTo>
                <a:cubicBezTo>
                  <a:pt x="3478206" y="2089588"/>
                  <a:pt x="3380416" y="2220398"/>
                  <a:pt x="3338506" y="2305488"/>
                </a:cubicBezTo>
                <a:cubicBezTo>
                  <a:pt x="3296596" y="2390578"/>
                  <a:pt x="3288976" y="2413438"/>
                  <a:pt x="3254686" y="2473128"/>
                </a:cubicBezTo>
                <a:cubicBezTo>
                  <a:pt x="3220396" y="2532818"/>
                  <a:pt x="3163246" y="2602668"/>
                  <a:pt x="3132766" y="2663628"/>
                </a:cubicBezTo>
                <a:cubicBezTo>
                  <a:pt x="3102286" y="2724588"/>
                  <a:pt x="3083236" y="2796978"/>
                  <a:pt x="3071806" y="2838888"/>
                </a:cubicBezTo>
                <a:cubicBezTo>
                  <a:pt x="3060376" y="2880798"/>
                  <a:pt x="3073076" y="2885878"/>
                  <a:pt x="3064186" y="2915088"/>
                </a:cubicBezTo>
                <a:cubicBezTo>
                  <a:pt x="3055296" y="2944298"/>
                  <a:pt x="3032436" y="2986208"/>
                  <a:pt x="3018466" y="3014148"/>
                </a:cubicBezTo>
                <a:cubicBezTo>
                  <a:pt x="3004496" y="3042088"/>
                  <a:pt x="2990526" y="3064948"/>
                  <a:pt x="2980366" y="3082728"/>
                </a:cubicBezTo>
                <a:cubicBezTo>
                  <a:pt x="2970206" y="3100508"/>
                  <a:pt x="2961316" y="3042088"/>
                  <a:pt x="2957506" y="3120828"/>
                </a:cubicBezTo>
                <a:cubicBezTo>
                  <a:pt x="2953696" y="3199568"/>
                  <a:pt x="2948616" y="3485318"/>
                  <a:pt x="2957506" y="3555168"/>
                </a:cubicBezTo>
                <a:cubicBezTo>
                  <a:pt x="2966396" y="3625018"/>
                  <a:pt x="2985446" y="3537388"/>
                  <a:pt x="3010846" y="3539928"/>
                </a:cubicBezTo>
                <a:cubicBezTo>
                  <a:pt x="3036246" y="3542468"/>
                  <a:pt x="3088316" y="3555168"/>
                  <a:pt x="3109906" y="3570408"/>
                </a:cubicBezTo>
                <a:cubicBezTo>
                  <a:pt x="3131496" y="3585648"/>
                  <a:pt x="3139116" y="3603428"/>
                  <a:pt x="3140386" y="3631368"/>
                </a:cubicBezTo>
                <a:cubicBezTo>
                  <a:pt x="3141656" y="3659308"/>
                  <a:pt x="3120066" y="3659308"/>
                  <a:pt x="3117526" y="3738048"/>
                </a:cubicBezTo>
                <a:cubicBezTo>
                  <a:pt x="3114986" y="3816788"/>
                  <a:pt x="3106096" y="4031418"/>
                  <a:pt x="3125146" y="4103808"/>
                </a:cubicBezTo>
                <a:cubicBezTo>
                  <a:pt x="3144196" y="4176198"/>
                  <a:pt x="3205156" y="4140638"/>
                  <a:pt x="3231826" y="4172388"/>
                </a:cubicBezTo>
                <a:cubicBezTo>
                  <a:pt x="3258496" y="4204138"/>
                  <a:pt x="3268656" y="4254938"/>
                  <a:pt x="3285166" y="4294308"/>
                </a:cubicBezTo>
                <a:cubicBezTo>
                  <a:pt x="3301676" y="4333678"/>
                  <a:pt x="3286436" y="4350188"/>
                  <a:pt x="3330886" y="4408608"/>
                </a:cubicBezTo>
                <a:cubicBezTo>
                  <a:pt x="3372796" y="4458138"/>
                  <a:pt x="3458698" y="4542875"/>
                  <a:pt x="3551866" y="4644828"/>
                </a:cubicBezTo>
                <a:cubicBezTo>
                  <a:pt x="3645035" y="4746781"/>
                  <a:pt x="3798457" y="4911106"/>
                  <a:pt x="3889897" y="5020326"/>
                </a:cubicBezTo>
              </a:path>
            </a:pathLst>
          </a:custGeom>
          <a:gradFill>
            <a:gsLst>
              <a:gs pos="0">
                <a:srgbClr val="4A697D"/>
              </a:gs>
              <a:gs pos="50000">
                <a:srgbClr val="335368"/>
              </a:gs>
              <a:gs pos="100000">
                <a:srgbClr val="1D3C50"/>
              </a:gs>
            </a:gsLst>
            <a:path path="circle">
              <a:fillToRect l="50000" t="50000" r="50000" b="50000"/>
            </a:path>
          </a:gradFill>
          <a:ln>
            <a:noFill/>
          </a:ln>
          <a:effectLst>
            <a:outerShdw blurRad="1016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e 17"/>
          <p:cNvGrpSpPr/>
          <p:nvPr/>
        </p:nvGrpSpPr>
        <p:grpSpPr>
          <a:xfrm>
            <a:off x="9006321" y="2298226"/>
            <a:ext cx="2080779" cy="1765774"/>
            <a:chOff x="3537661" y="1244126"/>
            <a:chExt cx="2827286" cy="2286252"/>
          </a:xfrm>
        </p:grpSpPr>
        <p:sp>
          <p:nvSpPr>
            <p:cNvPr id="19" name="Freeform 5"/>
            <p:cNvSpPr/>
            <p:nvPr/>
          </p:nvSpPr>
          <p:spPr>
            <a:xfrm>
              <a:off x="3969762" y="1244126"/>
              <a:ext cx="1252194" cy="1233171"/>
            </a:xfrm>
            <a:custGeom>
              <a:avLst/>
              <a:gdLst>
                <a:gd name="connsiteX0" fmla="*/ 1106997 w 2213994"/>
                <a:gd name="connsiteY0" fmla="*/ 432449 h 2180359"/>
                <a:gd name="connsiteX1" fmla="*/ 431357 w 2213994"/>
                <a:gd name="connsiteY1" fmla="*/ 1108089 h 2180359"/>
                <a:gd name="connsiteX2" fmla="*/ 1106997 w 2213994"/>
                <a:gd name="connsiteY2" fmla="*/ 1783729 h 2180359"/>
                <a:gd name="connsiteX3" fmla="*/ 1782637 w 2213994"/>
                <a:gd name="connsiteY3" fmla="*/ 1108089 h 2180359"/>
                <a:gd name="connsiteX4" fmla="*/ 1106997 w 2213994"/>
                <a:gd name="connsiteY4" fmla="*/ 43244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432449"/>
                  </a:moveTo>
                  <a:cubicBezTo>
                    <a:pt x="733851" y="432449"/>
                    <a:pt x="431357" y="734943"/>
                    <a:pt x="431357" y="1108089"/>
                  </a:cubicBezTo>
                  <a:cubicBezTo>
                    <a:pt x="431357" y="1481235"/>
                    <a:pt x="733851" y="1783729"/>
                    <a:pt x="1106997" y="1783729"/>
                  </a:cubicBezTo>
                  <a:cubicBezTo>
                    <a:pt x="1480143" y="1783729"/>
                    <a:pt x="1782637" y="1481235"/>
                    <a:pt x="1782637" y="1108089"/>
                  </a:cubicBezTo>
                  <a:cubicBezTo>
                    <a:pt x="1782637" y="734943"/>
                    <a:pt x="1480143" y="432449"/>
                    <a:pt x="1106997" y="43244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rgbClr val="84DFF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6"/>
            <p:cNvSpPr/>
            <p:nvPr/>
          </p:nvSpPr>
          <p:spPr>
            <a:xfrm>
              <a:off x="4679684" y="2146560"/>
              <a:ext cx="1405165" cy="1383818"/>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rgbClr val="F5C35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eform 7"/>
            <p:cNvSpPr/>
            <p:nvPr/>
          </p:nvSpPr>
          <p:spPr>
            <a:xfrm>
              <a:off x="5196556" y="1382796"/>
              <a:ext cx="796663" cy="864428"/>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rgbClr val="53D7C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8"/>
            <p:cNvSpPr/>
            <p:nvPr/>
          </p:nvSpPr>
          <p:spPr>
            <a:xfrm rot="20700000">
              <a:off x="3870627" y="2365353"/>
              <a:ext cx="882792" cy="957883"/>
            </a:xfrm>
            <a:custGeom>
              <a:avLst/>
              <a:gdLst>
                <a:gd name="connsiteX0" fmla="*/ 823018 w 1433696"/>
                <a:gd name="connsiteY0" fmla="*/ 381592 h 1555648"/>
                <a:gd name="connsiteX1" fmla="*/ 320616 w 1433696"/>
                <a:gd name="connsiteY1" fmla="*/ 671654 h 1555648"/>
                <a:gd name="connsiteX2" fmla="*/ 610678 w 1433696"/>
                <a:gd name="connsiteY2" fmla="*/ 1174056 h 1555648"/>
                <a:gd name="connsiteX3" fmla="*/ 1113080 w 1433696"/>
                <a:gd name="connsiteY3" fmla="*/ 883994 h 1555648"/>
                <a:gd name="connsiteX4" fmla="*/ 823018 w 1433696"/>
                <a:gd name="connsiteY4" fmla="*/ 381592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23018" y="381592"/>
                  </a:moveTo>
                  <a:cubicBezTo>
                    <a:pt x="604185" y="322955"/>
                    <a:pt x="379252" y="452820"/>
                    <a:pt x="320616" y="671654"/>
                  </a:cubicBezTo>
                  <a:cubicBezTo>
                    <a:pt x="261979" y="890487"/>
                    <a:pt x="391844" y="1115420"/>
                    <a:pt x="610678" y="1174056"/>
                  </a:cubicBezTo>
                  <a:cubicBezTo>
                    <a:pt x="829511" y="1232693"/>
                    <a:pt x="1054444" y="1102828"/>
                    <a:pt x="1113080" y="883994"/>
                  </a:cubicBezTo>
                  <a:cubicBezTo>
                    <a:pt x="1171717" y="665161"/>
                    <a:pt x="1041852" y="440228"/>
                    <a:pt x="823018" y="381592"/>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rgbClr val="FE715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Freeform 9"/>
            <p:cNvSpPr/>
            <p:nvPr/>
          </p:nvSpPr>
          <p:spPr>
            <a:xfrm>
              <a:off x="3537661" y="1943384"/>
              <a:ext cx="492058" cy="533913"/>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rgbClr val="D3D2D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10"/>
            <p:cNvSpPr/>
            <p:nvPr/>
          </p:nvSpPr>
          <p:spPr>
            <a:xfrm>
              <a:off x="5872889" y="2095304"/>
              <a:ext cx="492058" cy="533913"/>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rgbClr val="E6E7E9"/>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Freeform 11"/>
            <p:cNvSpPr/>
            <p:nvPr/>
          </p:nvSpPr>
          <p:spPr>
            <a:xfrm rot="20700000">
              <a:off x="5109497" y="2542498"/>
              <a:ext cx="545538" cy="591942"/>
            </a:xfrm>
            <a:custGeom>
              <a:avLst/>
              <a:gdLst>
                <a:gd name="connsiteX0" fmla="*/ 840547 w 1433696"/>
                <a:gd name="connsiteY0" fmla="*/ 316176 h 1555648"/>
                <a:gd name="connsiteX1" fmla="*/ 255200 w 1433696"/>
                <a:gd name="connsiteY1" fmla="*/ 654127 h 1555648"/>
                <a:gd name="connsiteX2" fmla="*/ 593150 w 1433696"/>
                <a:gd name="connsiteY2" fmla="*/ 1239474 h 1555648"/>
                <a:gd name="connsiteX3" fmla="*/ 1178498 w 1433696"/>
                <a:gd name="connsiteY3" fmla="*/ 901524 h 1555648"/>
                <a:gd name="connsiteX4" fmla="*/ 840547 w 1433696"/>
                <a:gd name="connsiteY4" fmla="*/ 316176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40547" y="316176"/>
                  </a:moveTo>
                  <a:cubicBezTo>
                    <a:pt x="585585" y="247860"/>
                    <a:pt x="323517" y="399165"/>
                    <a:pt x="255200" y="654127"/>
                  </a:cubicBezTo>
                  <a:cubicBezTo>
                    <a:pt x="186883" y="909089"/>
                    <a:pt x="338188" y="1171157"/>
                    <a:pt x="593150" y="1239474"/>
                  </a:cubicBezTo>
                  <a:cubicBezTo>
                    <a:pt x="848112" y="1307791"/>
                    <a:pt x="1110181" y="1156486"/>
                    <a:pt x="1178498" y="901524"/>
                  </a:cubicBezTo>
                  <a:cubicBezTo>
                    <a:pt x="1246814" y="646562"/>
                    <a:pt x="1095509" y="384493"/>
                    <a:pt x="840547" y="316176"/>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rgbClr val="F5C35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Freeform 12"/>
            <p:cNvSpPr/>
            <p:nvPr/>
          </p:nvSpPr>
          <p:spPr>
            <a:xfrm>
              <a:off x="4316591" y="1552461"/>
              <a:ext cx="568171" cy="616500"/>
            </a:xfrm>
            <a:custGeom>
              <a:avLst/>
              <a:gdLst>
                <a:gd name="connsiteX0" fmla="*/ 731630 w 1463260"/>
                <a:gd name="connsiteY0" fmla="*/ 383653 h 1587726"/>
                <a:gd name="connsiteX1" fmla="*/ 321420 w 1463260"/>
                <a:gd name="connsiteY1" fmla="*/ 793863 h 1587726"/>
                <a:gd name="connsiteX2" fmla="*/ 731630 w 1463260"/>
                <a:gd name="connsiteY2" fmla="*/ 1204073 h 1587726"/>
                <a:gd name="connsiteX3" fmla="*/ 1141840 w 1463260"/>
                <a:gd name="connsiteY3" fmla="*/ 793863 h 1587726"/>
                <a:gd name="connsiteX4" fmla="*/ 731630 w 1463260"/>
                <a:gd name="connsiteY4" fmla="*/ 383653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383653"/>
                  </a:moveTo>
                  <a:cubicBezTo>
                    <a:pt x="505077" y="383653"/>
                    <a:pt x="321420" y="567310"/>
                    <a:pt x="321420" y="793863"/>
                  </a:cubicBezTo>
                  <a:cubicBezTo>
                    <a:pt x="321420" y="1020416"/>
                    <a:pt x="505077" y="1204073"/>
                    <a:pt x="731630" y="1204073"/>
                  </a:cubicBezTo>
                  <a:cubicBezTo>
                    <a:pt x="958183" y="1204073"/>
                    <a:pt x="1141840" y="1020416"/>
                    <a:pt x="1141840" y="793863"/>
                  </a:cubicBezTo>
                  <a:cubicBezTo>
                    <a:pt x="1141840" y="567310"/>
                    <a:pt x="958183" y="383653"/>
                    <a:pt x="731630" y="383653"/>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rgbClr val="84DFF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Freeform 13"/>
            <p:cNvSpPr/>
            <p:nvPr/>
          </p:nvSpPr>
          <p:spPr>
            <a:xfrm>
              <a:off x="3539964" y="1244126"/>
              <a:ext cx="552478" cy="544085"/>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rgbClr val="9B857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Freeform 14"/>
            <p:cNvSpPr/>
            <p:nvPr/>
          </p:nvSpPr>
          <p:spPr>
            <a:xfrm>
              <a:off x="4114679" y="2646950"/>
              <a:ext cx="394689" cy="394689"/>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rgbClr val="FE7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5"/>
            <p:cNvSpPr/>
            <p:nvPr/>
          </p:nvSpPr>
          <p:spPr>
            <a:xfrm>
              <a:off x="5437802" y="1654305"/>
              <a:ext cx="324802" cy="324802"/>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rgbClr val="53D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2"/>
          <p:cNvSpPr txBox="1"/>
          <p:nvPr/>
        </p:nvSpPr>
        <p:spPr>
          <a:xfrm>
            <a:off x="69368" y="6073170"/>
            <a:ext cx="720069" cy="1569660"/>
          </a:xfrm>
          <a:prstGeom prst="rect">
            <a:avLst/>
          </a:prstGeom>
          <a:noFill/>
        </p:spPr>
        <p:txBody>
          <a:bodyPr wrap="none" rtlCol="0">
            <a:spAutoFit/>
          </a:bodyPr>
          <a:lstStyle/>
          <a:p>
            <a:r>
              <a:rPr lang="en-US" sz="9600" b="1" dirty="0">
                <a:solidFill>
                  <a:schemeClr val="tx1">
                    <a:lumMod val="65000"/>
                    <a:lumOff val="35000"/>
                  </a:schemeClr>
                </a:solidFill>
              </a:rPr>
              <a:t>“</a:t>
            </a:r>
          </a:p>
        </p:txBody>
      </p:sp>
      <p:sp>
        <p:nvSpPr>
          <p:cNvPr id="33" name="TextBox 16"/>
          <p:cNvSpPr txBox="1"/>
          <p:nvPr/>
        </p:nvSpPr>
        <p:spPr>
          <a:xfrm>
            <a:off x="6940528" y="4192454"/>
            <a:ext cx="720069" cy="1569660"/>
          </a:xfrm>
          <a:prstGeom prst="rect">
            <a:avLst/>
          </a:prstGeom>
          <a:noFill/>
        </p:spPr>
        <p:txBody>
          <a:bodyPr wrap="none" rtlCol="0">
            <a:spAutoFit/>
          </a:bodyPr>
          <a:lstStyle/>
          <a:p>
            <a:r>
              <a:rPr lang="en-US" sz="9600" b="1" dirty="0">
                <a:solidFill>
                  <a:schemeClr val="tx1">
                    <a:lumMod val="65000"/>
                    <a:lumOff val="35000"/>
                  </a:schemeClr>
                </a:solidFill>
              </a:rPr>
              <a:t>”</a:t>
            </a:r>
          </a:p>
        </p:txBody>
      </p:sp>
      <p:sp>
        <p:nvSpPr>
          <p:cNvPr id="30" name="Espace réservé du contenu 2"/>
          <p:cNvSpPr txBox="1"/>
          <p:nvPr/>
        </p:nvSpPr>
        <p:spPr>
          <a:xfrm>
            <a:off x="182880" y="217375"/>
            <a:ext cx="7477717" cy="1533859"/>
          </a:xfrm>
          <a:prstGeom prst="rect">
            <a:avLst/>
          </a:prstGeom>
          <a:noFill/>
          <a:ln cap="flat">
            <a:noFill/>
          </a:ln>
        </p:spPr>
        <p:txBody>
          <a:bodyPr vert="horz" wrap="square" lIns="91440" tIns="45720" rIns="91440" bIns="45720" anchor="t" anchorCtr="0" compatLnSpc="1">
            <a:noAutofit/>
          </a:bodyPr>
          <a:lstStyle/>
          <a:p>
            <a:pPr marL="45720" algn="just" rtl="1">
              <a:lnSpc>
                <a:spcPct val="90000"/>
              </a:lnSpc>
              <a:defRPr sz="1800" b="0" i="0" u="none" strike="noStrike" kern="0" cap="none" spc="0" baseline="0">
                <a:solidFill>
                  <a:srgbClr val="000000"/>
                </a:solidFill>
                <a:uFillTx/>
              </a:defRPr>
            </a:pPr>
            <a:r>
              <a:rPr lang="ar-MA" sz="3100" b="1" cap="all" dirty="0">
                <a:solidFill>
                  <a:srgbClr val="595959"/>
                </a:solidFill>
                <a:ea typeface=""/>
                <a:cs typeface=""/>
              </a:rPr>
              <a:t>صعوبة المهام المطروحة في الفترة الحالية والمستقبلية على المستوى الكونفدرالي المركزي/القطاعي/الترابي</a:t>
            </a:r>
          </a:p>
          <a:p>
            <a:pPr marL="45720" algn="just" rtl="1">
              <a:lnSpc>
                <a:spcPct val="90000"/>
              </a:lnSpc>
              <a:defRPr sz="1800" b="0" i="0" u="none" strike="noStrike" kern="0" cap="none" spc="0" baseline="0">
                <a:solidFill>
                  <a:srgbClr val="000000"/>
                </a:solidFill>
                <a:uFillTx/>
              </a:defRPr>
            </a:pPr>
            <a:r>
              <a:rPr lang="ar-MA" sz="3100" b="1" cap="all" dirty="0">
                <a:solidFill>
                  <a:srgbClr val="595959"/>
                </a:solidFill>
                <a:ea typeface=""/>
                <a:cs typeface=""/>
              </a:rPr>
              <a:t>تا</a:t>
            </a:r>
          </a:p>
          <a:p>
            <a:pPr marL="45720" algn="just" rtl="1">
              <a:lnSpc>
                <a:spcPct val="90000"/>
              </a:lnSpc>
              <a:defRPr sz="1800" b="0" i="0" u="none" strike="noStrike" kern="0" cap="none" spc="0" baseline="0">
                <a:solidFill>
                  <a:srgbClr val="000000"/>
                </a:solidFill>
                <a:uFillTx/>
              </a:defRPr>
            </a:pPr>
            <a:r>
              <a:rPr lang="ar-MA" sz="3100" b="1" cap="all" dirty="0">
                <a:solidFill>
                  <a:srgbClr val="595959"/>
                </a:solidFill>
                <a:ea typeface=""/>
                <a:cs typeface=""/>
              </a:rPr>
              <a:t>دور الشباب في صناعة المستقبل من خلال </a:t>
            </a:r>
            <a:r>
              <a:rPr lang="ar-MA" sz="3100" b="1" cap="all" dirty="0" err="1">
                <a:solidFill>
                  <a:srgbClr val="595959"/>
                </a:solidFill>
                <a:ea typeface=""/>
                <a:cs typeface=""/>
              </a:rPr>
              <a:t>الس</a:t>
            </a:r>
            <a:endParaRPr lang="ar-MA" sz="3100" b="1" cap="all" dirty="0">
              <a:solidFill>
                <a:srgbClr val="595959"/>
              </a:solidFill>
              <a:ea typeface=""/>
              <a:cs typeface=""/>
            </a:endParaRPr>
          </a:p>
        </p:txBody>
      </p:sp>
    </p:spTree>
    <p:extLst>
      <p:ext uri="{BB962C8B-B14F-4D97-AF65-F5344CB8AC3E}">
        <p14:creationId xmlns:p14="http://schemas.microsoft.com/office/powerpoint/2010/main" val="321414010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2</a:t>
            </a:r>
          </a:p>
        </p:txBody>
      </p:sp>
      <p:sp>
        <p:nvSpPr>
          <p:cNvPr id="2" name="Rectangle 1"/>
          <p:cNvSpPr/>
          <p:nvPr/>
        </p:nvSpPr>
        <p:spPr>
          <a:xfrm>
            <a:off x="576850" y="280519"/>
            <a:ext cx="10067180"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ea typeface=""/>
                <a:cs typeface="Tahoma" pitchFamily="34"/>
              </a:rPr>
              <a:t>الملامح الكبرى لوضعية الشباب بالمغرب </a:t>
            </a:r>
            <a:r>
              <a:rPr lang="ar-MA" sz="3200" b="1" cap="all" dirty="0">
                <a:solidFill>
                  <a:schemeClr val="bg1"/>
                </a:solidFill>
                <a:effectLst>
                  <a:outerShdw dist="25396" dir="18900000">
                    <a:srgbClr val="FFFFFF"/>
                  </a:outerShdw>
                </a:effectLst>
                <a:latin typeface="Cambria"/>
                <a:ea typeface=""/>
                <a:cs typeface="Tahoma" pitchFamily="34"/>
              </a:rPr>
              <a:t>ـ في أرقام ـ</a:t>
            </a:r>
            <a:endParaRPr lang="fr-FR" sz="3200" b="1" cap="all" dirty="0">
              <a:solidFill>
                <a:schemeClr val="bg1"/>
              </a:solidFill>
              <a:effectLst>
                <a:outerShdw dist="25396" dir="18900000">
                  <a:srgbClr val="FFFFFF"/>
                </a:outerShdw>
              </a:effectLst>
              <a:latin typeface="Cambria"/>
              <a:ea typeface=""/>
              <a:cs typeface="Tahoma" pitchFamily="34"/>
            </a:endParaRPr>
          </a:p>
        </p:txBody>
      </p:sp>
      <p:sp>
        <p:nvSpPr>
          <p:cNvPr id="22" name="Rectangle 21"/>
          <p:cNvSpPr/>
          <p:nvPr/>
        </p:nvSpPr>
        <p:spPr>
          <a:xfrm>
            <a:off x="8186234" y="3440442"/>
            <a:ext cx="3556002" cy="28018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MA" sz="3200" b="1" dirty="0"/>
              <a:t>عدد العاطلين سنة</a:t>
            </a:r>
            <a:r>
              <a:rPr lang="fr-FR" sz="3200" b="1" dirty="0"/>
              <a:t> 2017 </a:t>
            </a:r>
            <a:r>
              <a:rPr lang="ar-MA" sz="3200" b="1" dirty="0"/>
              <a:t>حسب المندوبية السامية للتخطيط</a:t>
            </a:r>
            <a:endParaRPr lang="fr-FR" sz="3200" b="1" dirty="0"/>
          </a:p>
        </p:txBody>
      </p:sp>
      <p:sp>
        <p:nvSpPr>
          <p:cNvPr id="23" name="Rectangle 22"/>
          <p:cNvSpPr/>
          <p:nvPr/>
        </p:nvSpPr>
        <p:spPr>
          <a:xfrm>
            <a:off x="4349253" y="4380362"/>
            <a:ext cx="1740256" cy="187413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MA" sz="2800" b="1" dirty="0"/>
              <a:t>حجم التشغيل</a:t>
            </a:r>
            <a:endParaRPr lang="fr-FR" sz="2800" b="1" dirty="0"/>
          </a:p>
        </p:txBody>
      </p:sp>
      <p:sp>
        <p:nvSpPr>
          <p:cNvPr id="24" name="Rectangle 23"/>
          <p:cNvSpPr/>
          <p:nvPr/>
        </p:nvSpPr>
        <p:spPr>
          <a:xfrm>
            <a:off x="8186234" y="2039787"/>
            <a:ext cx="3556002" cy="1400655"/>
          </a:xfrm>
          <a:prstGeom prst="rect">
            <a:avLst/>
          </a:prstGeom>
          <a:solidFill>
            <a:srgbClr val="B2D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r-FR" sz="8000" b="1" dirty="0">
                <a:solidFill>
                  <a:srgbClr val="0095CD"/>
                </a:solidFill>
              </a:rPr>
              <a:t>49000</a:t>
            </a:r>
          </a:p>
        </p:txBody>
      </p:sp>
      <p:sp>
        <p:nvSpPr>
          <p:cNvPr id="25" name="Rectangle 24"/>
          <p:cNvSpPr/>
          <p:nvPr/>
        </p:nvSpPr>
        <p:spPr>
          <a:xfrm>
            <a:off x="6089509" y="4380187"/>
            <a:ext cx="1815745" cy="1874310"/>
          </a:xfrm>
          <a:prstGeom prst="rect">
            <a:avLst/>
          </a:prstGeom>
          <a:solidFill>
            <a:srgbClr val="D9CA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b="1" dirty="0">
                <a:solidFill>
                  <a:srgbClr val="613B5F"/>
                </a:solidFill>
              </a:rPr>
              <a:t>0,8%</a:t>
            </a:r>
          </a:p>
        </p:txBody>
      </p:sp>
      <p:sp>
        <p:nvSpPr>
          <p:cNvPr id="26" name="Rectangle 25"/>
          <p:cNvSpPr/>
          <p:nvPr/>
        </p:nvSpPr>
        <p:spPr>
          <a:xfrm>
            <a:off x="6092670" y="2039612"/>
            <a:ext cx="1812586" cy="195781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MA" sz="2800" b="1" dirty="0"/>
              <a:t>ارتفاع حجم البطالة</a:t>
            </a:r>
            <a:endParaRPr lang="fr-FR" sz="2800" b="1" dirty="0"/>
          </a:p>
        </p:txBody>
      </p:sp>
      <p:sp>
        <p:nvSpPr>
          <p:cNvPr id="27" name="Rectangle 26"/>
          <p:cNvSpPr/>
          <p:nvPr/>
        </p:nvSpPr>
        <p:spPr>
          <a:xfrm>
            <a:off x="515433" y="2868668"/>
            <a:ext cx="2239959" cy="130099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MA" sz="2800" b="1" dirty="0"/>
              <a:t>نسبة العطالة لحاملي الشهادات</a:t>
            </a:r>
          </a:p>
        </p:txBody>
      </p:sp>
      <p:sp>
        <p:nvSpPr>
          <p:cNvPr id="28" name="Rectangle 27"/>
          <p:cNvSpPr/>
          <p:nvPr/>
        </p:nvSpPr>
        <p:spPr>
          <a:xfrm>
            <a:off x="4349254" y="2039611"/>
            <a:ext cx="1740256" cy="1957811"/>
          </a:xfrm>
          <a:prstGeom prst="rect">
            <a:avLst/>
          </a:prstGeom>
          <a:solidFill>
            <a:srgbClr val="FBD7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D55310"/>
                </a:solidFill>
              </a:rPr>
              <a:t>4,2%</a:t>
            </a:r>
          </a:p>
        </p:txBody>
      </p:sp>
      <p:sp>
        <p:nvSpPr>
          <p:cNvPr id="29" name="Rectangle 28"/>
          <p:cNvSpPr/>
          <p:nvPr/>
        </p:nvSpPr>
        <p:spPr>
          <a:xfrm>
            <a:off x="515433" y="4169663"/>
            <a:ext cx="1325559" cy="1267970"/>
          </a:xfrm>
          <a:prstGeom prst="rect">
            <a:avLst/>
          </a:prstGeom>
          <a:solidFill>
            <a:srgbClr val="D7E8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a:solidFill>
                  <a:srgbClr val="0095CD"/>
                </a:solidFill>
                <a:effectLst>
                  <a:outerShdw blurRad="38100" dist="38100" dir="2700000" algn="tl">
                    <a:srgbClr val="000000">
                      <a:alpha val="43137"/>
                    </a:srgbClr>
                  </a:outerShdw>
                </a:effectLst>
              </a:rPr>
              <a:t>26,5%</a:t>
            </a:r>
          </a:p>
        </p:txBody>
      </p:sp>
      <p:sp>
        <p:nvSpPr>
          <p:cNvPr id="32" name="Rectangle 31"/>
          <p:cNvSpPr/>
          <p:nvPr/>
        </p:nvSpPr>
        <p:spPr>
          <a:xfrm>
            <a:off x="2755393" y="2868667"/>
            <a:ext cx="1312880" cy="130099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r-FR" sz="4800" b="1" dirty="0">
                <a:solidFill>
                  <a:schemeClr val="accent4">
                    <a:lumMod val="50000"/>
                  </a:schemeClr>
                </a:solidFill>
                <a:effectLst>
                  <a:outerShdw blurRad="38100" dist="38100" dir="2700000" algn="tl">
                    <a:srgbClr val="000000">
                      <a:alpha val="43137"/>
                    </a:srgbClr>
                  </a:outerShdw>
                </a:effectLst>
              </a:rPr>
              <a:t>17%</a:t>
            </a:r>
            <a:endParaRPr lang="ar-MA" sz="4000" b="1" dirty="0">
              <a:solidFill>
                <a:schemeClr val="accent4">
                  <a:lumMod val="50000"/>
                </a:schemeClr>
              </a:solidFill>
            </a:endParaRPr>
          </a:p>
        </p:txBody>
      </p:sp>
      <p:sp>
        <p:nvSpPr>
          <p:cNvPr id="38" name="Rectangle 37"/>
          <p:cNvSpPr/>
          <p:nvPr/>
        </p:nvSpPr>
        <p:spPr>
          <a:xfrm>
            <a:off x="1840993" y="4169663"/>
            <a:ext cx="2227280" cy="126959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MA" sz="2400" b="1" dirty="0">
                <a:solidFill>
                  <a:schemeClr val="tx1">
                    <a:lumMod val="75000"/>
                    <a:lumOff val="25000"/>
                  </a:schemeClr>
                </a:solidFill>
              </a:rPr>
              <a:t>معدلات البطالة للشباب ما بين </a:t>
            </a:r>
            <a:r>
              <a:rPr lang="fr-FR" sz="2400" b="1" dirty="0">
                <a:solidFill>
                  <a:schemeClr val="tx1">
                    <a:lumMod val="75000"/>
                    <a:lumOff val="25000"/>
                  </a:schemeClr>
                </a:solidFill>
              </a:rPr>
              <a:t>15</a:t>
            </a:r>
            <a:r>
              <a:rPr lang="ar-MA" sz="2400" b="1" dirty="0">
                <a:solidFill>
                  <a:schemeClr val="tx1">
                    <a:lumMod val="75000"/>
                    <a:lumOff val="25000"/>
                  </a:schemeClr>
                </a:solidFill>
              </a:rPr>
              <a:t> و </a:t>
            </a:r>
            <a:r>
              <a:rPr lang="fr-FR" sz="2400" b="1" dirty="0">
                <a:solidFill>
                  <a:schemeClr val="tx1">
                    <a:lumMod val="75000"/>
                    <a:lumOff val="25000"/>
                  </a:schemeClr>
                </a:solidFill>
              </a:rPr>
              <a:t>24</a:t>
            </a:r>
            <a:r>
              <a:rPr lang="ar-MA" sz="2400" b="1" dirty="0">
                <a:solidFill>
                  <a:schemeClr val="tx1">
                    <a:lumMod val="75000"/>
                    <a:lumOff val="25000"/>
                  </a:schemeClr>
                </a:solidFill>
              </a:rPr>
              <a:t> سنة</a:t>
            </a:r>
            <a:endParaRPr lang="fr-FR" sz="2400" b="1" dirty="0">
              <a:solidFill>
                <a:schemeClr val="tx1">
                  <a:lumMod val="75000"/>
                  <a:lumOff val="25000"/>
                </a:schemeClr>
              </a:solidFill>
            </a:endParaRPr>
          </a:p>
        </p:txBody>
      </p:sp>
    </p:spTree>
    <p:extLst>
      <p:ext uri="{BB962C8B-B14F-4D97-AF65-F5344CB8AC3E}">
        <p14:creationId xmlns:p14="http://schemas.microsoft.com/office/powerpoint/2010/main" val="113324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3</a:t>
            </a:r>
          </a:p>
        </p:txBody>
      </p:sp>
      <p:sp>
        <p:nvSpPr>
          <p:cNvPr id="2" name="Rectangle 1"/>
          <p:cNvSpPr/>
          <p:nvPr/>
        </p:nvSpPr>
        <p:spPr>
          <a:xfrm>
            <a:off x="576850" y="280519"/>
            <a:ext cx="10067180"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ea typeface=""/>
                <a:cs typeface="Tahoma" pitchFamily="34"/>
              </a:rPr>
              <a:t>الملامح الكبرى لوضعية الشباب بالمغرب </a:t>
            </a:r>
            <a:r>
              <a:rPr lang="ar-MA" sz="3200" b="1" cap="all" dirty="0">
                <a:solidFill>
                  <a:schemeClr val="bg1"/>
                </a:solidFill>
                <a:effectLst>
                  <a:outerShdw dist="25396" dir="18900000">
                    <a:srgbClr val="FFFFFF"/>
                  </a:outerShdw>
                </a:effectLst>
                <a:latin typeface="Cambria"/>
                <a:ea typeface=""/>
                <a:cs typeface="Tahoma" pitchFamily="34"/>
              </a:rPr>
              <a:t>ـ في أرقام ـ</a:t>
            </a:r>
            <a:endParaRPr lang="fr-FR" sz="3200" b="1" cap="all" dirty="0">
              <a:solidFill>
                <a:schemeClr val="bg1"/>
              </a:solidFill>
              <a:effectLst>
                <a:outerShdw dist="25396" dir="18900000">
                  <a:srgbClr val="FFFFFF"/>
                </a:outerShdw>
              </a:effectLst>
              <a:latin typeface="Cambria"/>
              <a:ea typeface=""/>
              <a:cs typeface="Tahoma" pitchFamily="34"/>
            </a:endParaRPr>
          </a:p>
        </p:txBody>
      </p:sp>
      <p:sp>
        <p:nvSpPr>
          <p:cNvPr id="57" name="Espace réservé du texte 5"/>
          <p:cNvSpPr txBox="1">
            <a:spLocks/>
          </p:cNvSpPr>
          <p:nvPr/>
        </p:nvSpPr>
        <p:spPr>
          <a:xfrm>
            <a:off x="362358" y="4666856"/>
            <a:ext cx="2596896" cy="4318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cap="all" baseline="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MA" sz="2200" b="1" i="0" u="none" strike="noStrike" kern="1200" cap="all" spc="0" normalizeH="0" baseline="0" noProof="0">
                <a:ln>
                  <a:noFill/>
                </a:ln>
                <a:solidFill>
                  <a:srgbClr val="0095CD"/>
                </a:solidFill>
                <a:effectLst/>
                <a:uLnTx/>
                <a:uFillTx/>
                <a:latin typeface="Calibri" panose="020F0502020204030204"/>
                <a:cs typeface="Arial" panose="020B0604020202020204" pitchFamily="34" charset="0"/>
              </a:rPr>
              <a:t>نسبة</a:t>
            </a:r>
            <a:endParaRPr kumimoji="0" lang="fr-FR" sz="2200" b="1" i="0" u="none" strike="noStrike" kern="1200" cap="all" spc="0" normalizeH="0" baseline="0" noProof="0" dirty="0">
              <a:ln>
                <a:noFill/>
              </a:ln>
              <a:solidFill>
                <a:srgbClr val="0095CD"/>
              </a:solidFill>
              <a:effectLst/>
              <a:uLnTx/>
              <a:uFillTx/>
              <a:latin typeface="Calibri" panose="020F0502020204030204"/>
            </a:endParaRPr>
          </a:p>
        </p:txBody>
      </p:sp>
      <p:sp>
        <p:nvSpPr>
          <p:cNvPr id="58" name="Espace réservé du texte 9"/>
          <p:cNvSpPr txBox="1">
            <a:spLocks/>
          </p:cNvSpPr>
          <p:nvPr/>
        </p:nvSpPr>
        <p:spPr>
          <a:xfrm>
            <a:off x="362358" y="5141331"/>
            <a:ext cx="2596896" cy="1226993"/>
          </a:xfrm>
          <a:prstGeom prst="rect">
            <a:avLst/>
          </a:prstGeom>
        </p:spPr>
        <p:txBody>
          <a:bodyPr vert="horz" lIns="91440" tIns="45720" rIns="91440" bIns="45720" rtlCol="0" anchor="t">
            <a:noAutofit/>
          </a:bodyPr>
          <a:lstStyle>
            <a:lvl1pPr marL="0" indent="0" algn="just" defTabSz="914400" rtl="0" eaLnBrk="1" latinLnBrk="0" hangingPunct="1">
              <a:lnSpc>
                <a:spcPct val="90000"/>
              </a:lnSpc>
              <a:spcBef>
                <a:spcPts val="1000"/>
              </a:spcBef>
              <a:buFont typeface="Arial" panose="020B0604020202020204" pitchFamily="34" charset="0"/>
              <a:buNone/>
              <a:defRPr sz="1800" kern="1200">
                <a:solidFill>
                  <a:srgbClr val="8C9C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MA" sz="2400" b="1" i="0" u="none" strike="noStrike" kern="1200" cap="none" spc="0" normalizeH="0" baseline="0" noProof="0" dirty="0">
                <a:ln>
                  <a:noFill/>
                </a:ln>
                <a:solidFill>
                  <a:srgbClr val="273339">
                    <a:lumMod val="75000"/>
                    <a:lumOff val="25000"/>
                  </a:srgbClr>
                </a:solidFill>
                <a:effectLst/>
                <a:uLnTx/>
                <a:uFillTx/>
                <a:latin typeface="Calibri" panose="020F0502020204030204"/>
                <a:cs typeface="Arial" panose="020B0604020202020204" pitchFamily="34" charset="0"/>
              </a:rPr>
              <a:t>الشباب الموظفين</a:t>
            </a:r>
            <a:r>
              <a:rPr kumimoji="0" lang="ar-MA" sz="2400" b="1" i="0" u="none" strike="noStrike" kern="1200" cap="none" spc="0" normalizeH="0" noProof="0" dirty="0">
                <a:ln>
                  <a:noFill/>
                </a:ln>
                <a:solidFill>
                  <a:srgbClr val="273339">
                    <a:lumMod val="75000"/>
                    <a:lumOff val="25000"/>
                  </a:srgbClr>
                </a:solidFill>
                <a:effectLst/>
                <a:uLnTx/>
                <a:uFillTx/>
                <a:latin typeface="Calibri" panose="020F0502020204030204"/>
                <a:cs typeface="Arial" panose="020B0604020202020204" pitchFamily="34" charset="0"/>
              </a:rPr>
              <a:t> بالتعاقد</a:t>
            </a:r>
            <a:endParaRPr kumimoji="0" lang="fr-FR" sz="2400" b="1" i="0" u="none" strike="noStrike" kern="1200" cap="none" spc="0" normalizeH="0" baseline="0" noProof="0" dirty="0">
              <a:ln>
                <a:noFill/>
              </a:ln>
              <a:solidFill>
                <a:srgbClr val="273339">
                  <a:lumMod val="75000"/>
                  <a:lumOff val="25000"/>
                </a:srgbClr>
              </a:solidFill>
              <a:effectLst/>
              <a:uLnTx/>
              <a:uFillTx/>
              <a:latin typeface="Calibri" panose="020F0502020204030204"/>
            </a:endParaRPr>
          </a:p>
        </p:txBody>
      </p:sp>
      <p:sp>
        <p:nvSpPr>
          <p:cNvPr id="59" name="Espace réservé du texte 13"/>
          <p:cNvSpPr txBox="1">
            <a:spLocks/>
          </p:cNvSpPr>
          <p:nvPr/>
        </p:nvSpPr>
        <p:spPr>
          <a:xfrm>
            <a:off x="362358" y="2027285"/>
            <a:ext cx="2596896" cy="2596896"/>
          </a:xfrm>
          <a:prstGeom prst="ellipse">
            <a:avLst/>
          </a:prstGeom>
          <a:solidFill>
            <a:srgbClr val="0095CD"/>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10000" kern="1200">
                <a:solidFill>
                  <a:schemeClr val="tx1"/>
                </a:solidFill>
                <a:latin typeface="FontAwesom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MA" sz="4400" b="1" dirty="0">
                <a:solidFill>
                  <a:srgbClr val="273339"/>
                </a:solidFill>
              </a:rPr>
              <a:t>+</a:t>
            </a:r>
            <a:r>
              <a:rPr kumimoji="0" lang="fr-FR" sz="4400" b="1" i="0" u="none" strike="noStrike" kern="1200" cap="none" spc="0" normalizeH="0" baseline="0" noProof="0" dirty="0">
                <a:ln>
                  <a:noFill/>
                </a:ln>
                <a:solidFill>
                  <a:srgbClr val="273339"/>
                </a:solidFill>
                <a:effectLst/>
                <a:uLnTx/>
                <a:uFillTx/>
                <a:latin typeface="FontAwesome" pitchFamily="2" charset="0"/>
              </a:rPr>
              <a:t>%</a:t>
            </a:r>
          </a:p>
        </p:txBody>
      </p:sp>
      <p:sp>
        <p:nvSpPr>
          <p:cNvPr id="60" name="Espace réservé du texte 14"/>
          <p:cNvSpPr txBox="1">
            <a:spLocks/>
          </p:cNvSpPr>
          <p:nvPr/>
        </p:nvSpPr>
        <p:spPr>
          <a:xfrm>
            <a:off x="3321050" y="1958514"/>
            <a:ext cx="2596896" cy="2596896"/>
          </a:xfrm>
          <a:prstGeom prst="ellipse">
            <a:avLst/>
          </a:prstGeom>
          <a:solidFill>
            <a:srgbClr val="324D5E"/>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10000" kern="1200">
                <a:solidFill>
                  <a:schemeClr val="bg1"/>
                </a:solidFill>
                <a:latin typeface="FontAwesom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5400" b="1" i="0" u="none" strike="noStrike" kern="1200" cap="none" spc="0" normalizeH="0" baseline="0" noProof="0" dirty="0">
                <a:ln>
                  <a:noFill/>
                </a:ln>
                <a:solidFill>
                  <a:prstClr val="white"/>
                </a:solidFill>
                <a:effectLst/>
                <a:uLnTx/>
                <a:uFillTx/>
                <a:latin typeface="FontAwesome" pitchFamily="2" charset="0"/>
              </a:rPr>
              <a:t>35%</a:t>
            </a:r>
          </a:p>
        </p:txBody>
      </p:sp>
      <p:sp>
        <p:nvSpPr>
          <p:cNvPr id="61" name="Espace réservé du texte 15"/>
          <p:cNvSpPr txBox="1">
            <a:spLocks/>
          </p:cNvSpPr>
          <p:nvPr/>
        </p:nvSpPr>
        <p:spPr>
          <a:xfrm>
            <a:off x="6287641" y="1958514"/>
            <a:ext cx="2596896" cy="2596896"/>
          </a:xfrm>
          <a:prstGeom prst="ellipse">
            <a:avLst/>
          </a:prstGeom>
          <a:solidFill>
            <a:srgbClr val="F17C3F"/>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10000" kern="1200">
                <a:solidFill>
                  <a:schemeClr val="tx1"/>
                </a:solidFill>
                <a:latin typeface="FontAwesom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5400" b="1" i="0" u="none" strike="noStrike" kern="1200" cap="none" spc="0" normalizeH="0" baseline="0" noProof="0" dirty="0">
                <a:ln>
                  <a:noFill/>
                </a:ln>
                <a:solidFill>
                  <a:srgbClr val="273339"/>
                </a:solidFill>
                <a:effectLst/>
                <a:uLnTx/>
                <a:uFillTx/>
                <a:latin typeface="FontAwesome" pitchFamily="2" charset="0"/>
              </a:rPr>
              <a:t>9%</a:t>
            </a:r>
          </a:p>
        </p:txBody>
      </p:sp>
      <p:sp>
        <p:nvSpPr>
          <p:cNvPr id="62" name="Espace réservé du texte 16"/>
          <p:cNvSpPr txBox="1">
            <a:spLocks/>
          </p:cNvSpPr>
          <p:nvPr/>
        </p:nvSpPr>
        <p:spPr>
          <a:xfrm>
            <a:off x="9254232" y="1958514"/>
            <a:ext cx="2596896" cy="2596896"/>
          </a:xfrm>
          <a:prstGeom prst="ellipse">
            <a:avLst/>
          </a:prstGeom>
          <a:solidFill>
            <a:srgbClr val="7BB21B"/>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10000" kern="1200">
                <a:solidFill>
                  <a:schemeClr val="tx1"/>
                </a:solidFill>
                <a:latin typeface="FontAwesom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5400" b="1" i="0" u="none" strike="noStrike" kern="1200" cap="none" spc="0" normalizeH="0" baseline="0" noProof="0" dirty="0">
                <a:ln>
                  <a:noFill/>
                </a:ln>
                <a:solidFill>
                  <a:srgbClr val="273339"/>
                </a:solidFill>
                <a:effectLst/>
                <a:uLnTx/>
                <a:uFillTx/>
                <a:latin typeface="FontAwesome" pitchFamily="2" charset="0"/>
              </a:rPr>
              <a:t>45%</a:t>
            </a:r>
          </a:p>
        </p:txBody>
      </p:sp>
      <p:sp>
        <p:nvSpPr>
          <p:cNvPr id="63" name="Espace réservé du texte 12"/>
          <p:cNvSpPr txBox="1">
            <a:spLocks/>
          </p:cNvSpPr>
          <p:nvPr/>
        </p:nvSpPr>
        <p:spPr>
          <a:xfrm>
            <a:off x="9247914" y="5064700"/>
            <a:ext cx="2596896" cy="1226993"/>
          </a:xfrm>
          <a:prstGeom prst="rect">
            <a:avLst/>
          </a:prstGeom>
        </p:spPr>
        <p:txBody>
          <a:bodyPr vert="horz" lIns="91440" tIns="45720" rIns="91440" bIns="45720" rtlCol="0" anchor="t">
            <a:normAutofit/>
          </a:bodyPr>
          <a:lstStyle>
            <a:lvl1pPr marL="0" indent="0" algn="just" defTabSz="914400" rtl="0" eaLnBrk="1" latinLnBrk="0" hangingPunct="1">
              <a:lnSpc>
                <a:spcPct val="90000"/>
              </a:lnSpc>
              <a:spcBef>
                <a:spcPts val="1000"/>
              </a:spcBef>
              <a:buFont typeface="Arial" panose="020B0604020202020204" pitchFamily="34" charset="0"/>
              <a:buNone/>
              <a:defRPr sz="1800" kern="1200">
                <a:solidFill>
                  <a:srgbClr val="8C9C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rtl="1"/>
            <a:r>
              <a:rPr lang="ar-MA" sz="2400" b="1" dirty="0">
                <a:solidFill>
                  <a:srgbClr val="273339">
                    <a:lumMod val="75000"/>
                    <a:lumOff val="25000"/>
                  </a:srgbClr>
                </a:solidFill>
              </a:rPr>
              <a:t>تتراوح أعمارهم من 40 إلى أكثر من 55 سنة</a:t>
            </a:r>
            <a:endParaRPr kumimoji="0" lang="fr-FR" sz="2400" b="1" i="0" u="none" strike="noStrike" kern="1200" cap="none" spc="0" normalizeH="0" baseline="0" noProof="0" dirty="0">
              <a:ln>
                <a:noFill/>
              </a:ln>
              <a:solidFill>
                <a:srgbClr val="273339">
                  <a:lumMod val="75000"/>
                  <a:lumOff val="25000"/>
                </a:srgbClr>
              </a:solidFill>
              <a:effectLst/>
              <a:uLnTx/>
              <a:uFillTx/>
              <a:latin typeface="Calibri" panose="020F0502020204030204"/>
            </a:endParaRPr>
          </a:p>
        </p:txBody>
      </p:sp>
      <p:sp>
        <p:nvSpPr>
          <p:cNvPr id="64" name="Espace réservé du texte 8"/>
          <p:cNvSpPr txBox="1">
            <a:spLocks/>
          </p:cNvSpPr>
          <p:nvPr/>
        </p:nvSpPr>
        <p:spPr>
          <a:xfrm>
            <a:off x="9247914" y="4632900"/>
            <a:ext cx="2596896" cy="4318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cap="all" baseline="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MA" sz="2400" b="1" dirty="0">
                <a:solidFill>
                  <a:srgbClr val="7BB21B"/>
                </a:solidFill>
                <a:latin typeface="Calibri" panose="020F0502020204030204"/>
                <a:cs typeface="Arial" panose="020B0604020202020204" pitchFamily="34" charset="0"/>
              </a:rPr>
              <a:t>الموظفين المدنيين</a:t>
            </a:r>
            <a:endParaRPr kumimoji="0" lang="fr-FR" sz="2400" b="1" i="0" u="none" strike="noStrike" kern="1200" cap="all" spc="0" normalizeH="0" baseline="0" noProof="0" dirty="0">
              <a:ln>
                <a:noFill/>
              </a:ln>
              <a:solidFill>
                <a:srgbClr val="7BB21B"/>
              </a:solidFill>
              <a:effectLst/>
              <a:uLnTx/>
              <a:uFillTx/>
              <a:latin typeface="Calibri" panose="020F0502020204030204"/>
            </a:endParaRPr>
          </a:p>
        </p:txBody>
      </p:sp>
      <p:sp>
        <p:nvSpPr>
          <p:cNvPr id="65" name="Espace réservé du texte 7"/>
          <p:cNvSpPr txBox="1">
            <a:spLocks/>
          </p:cNvSpPr>
          <p:nvPr/>
        </p:nvSpPr>
        <p:spPr>
          <a:xfrm>
            <a:off x="6376888" y="4609624"/>
            <a:ext cx="2596896" cy="431800"/>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200" kern="1200" cap="all" baseline="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ar-MA" sz="2400" b="1" dirty="0">
                <a:solidFill>
                  <a:srgbClr val="F17C3F"/>
                </a:solidFill>
                <a:latin typeface="Calibri" panose="020F0502020204030204"/>
                <a:cs typeface="Arial" panose="020B0604020202020204" pitchFamily="34" charset="0"/>
              </a:rPr>
              <a:t>الموظفين الشباب</a:t>
            </a:r>
            <a:endParaRPr kumimoji="0" lang="fr-FR" sz="2400" b="1" i="0" u="none" strike="noStrike" kern="1200" cap="all" spc="0" normalizeH="0" baseline="0" noProof="0" dirty="0">
              <a:ln>
                <a:noFill/>
              </a:ln>
              <a:solidFill>
                <a:srgbClr val="F17C3F"/>
              </a:solidFill>
              <a:effectLst/>
              <a:uLnTx/>
              <a:uFillTx/>
              <a:latin typeface="Calibri" panose="020F0502020204030204"/>
            </a:endParaRPr>
          </a:p>
        </p:txBody>
      </p:sp>
      <p:sp>
        <p:nvSpPr>
          <p:cNvPr id="66" name="Espace réservé du texte 11"/>
          <p:cNvSpPr txBox="1">
            <a:spLocks/>
          </p:cNvSpPr>
          <p:nvPr/>
        </p:nvSpPr>
        <p:spPr>
          <a:xfrm>
            <a:off x="6608300" y="5146351"/>
            <a:ext cx="2134072" cy="1226993"/>
          </a:xfrm>
          <a:prstGeom prst="rect">
            <a:avLst/>
          </a:prstGeom>
        </p:spPr>
        <p:txBody>
          <a:bodyPr vert="horz" lIns="91440" tIns="45720" rIns="91440" bIns="45720" rtlCol="0" anchor="t">
            <a:noAutofit/>
          </a:bodyPr>
          <a:lstStyle>
            <a:lvl1pPr marL="0" indent="0" algn="just" defTabSz="914400" rtl="0" eaLnBrk="1" latinLnBrk="0" hangingPunct="1">
              <a:lnSpc>
                <a:spcPct val="90000"/>
              </a:lnSpc>
              <a:spcBef>
                <a:spcPts val="1000"/>
              </a:spcBef>
              <a:buFont typeface="Arial" panose="020B0604020202020204" pitchFamily="34" charset="0"/>
              <a:buNone/>
              <a:defRPr sz="1800" kern="1200">
                <a:solidFill>
                  <a:srgbClr val="8C9C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lang="ar-MA" sz="2400" b="1" dirty="0">
                <a:solidFill>
                  <a:srgbClr val="273339">
                    <a:lumMod val="75000"/>
                    <a:lumOff val="25000"/>
                  </a:srgbClr>
                </a:solidFill>
                <a:latin typeface="Calibri" panose="020F0502020204030204"/>
                <a:cs typeface="Arial" panose="020B0604020202020204" pitchFamily="34" charset="0"/>
              </a:rPr>
              <a:t>أعمارهم اقل من </a:t>
            </a:r>
            <a:r>
              <a:rPr lang="fr-FR" sz="2400" b="1" dirty="0">
                <a:solidFill>
                  <a:srgbClr val="273339">
                    <a:lumMod val="75000"/>
                    <a:lumOff val="25000"/>
                  </a:srgbClr>
                </a:solidFill>
                <a:latin typeface="Calibri" panose="020F0502020204030204"/>
                <a:cs typeface="Arial" panose="020B0604020202020204" pitchFamily="34" charset="0"/>
              </a:rPr>
              <a:t>25</a:t>
            </a:r>
            <a:r>
              <a:rPr lang="ar-MA" sz="2400" b="1" dirty="0">
                <a:solidFill>
                  <a:srgbClr val="273339">
                    <a:lumMod val="75000"/>
                    <a:lumOff val="25000"/>
                  </a:srgbClr>
                </a:solidFill>
                <a:latin typeface="Calibri" panose="020F0502020204030204"/>
                <a:cs typeface="Arial" panose="020B0604020202020204" pitchFamily="34" charset="0"/>
              </a:rPr>
              <a:t> سنة</a:t>
            </a:r>
            <a:endParaRPr kumimoji="0" lang="fr-FR" sz="2400" b="1" i="0" u="none" strike="noStrike" kern="1200" cap="none" spc="0" normalizeH="0" baseline="0" noProof="0" dirty="0">
              <a:ln>
                <a:noFill/>
              </a:ln>
              <a:solidFill>
                <a:srgbClr val="273339">
                  <a:lumMod val="75000"/>
                  <a:lumOff val="25000"/>
                </a:srgbClr>
              </a:solidFill>
              <a:effectLst/>
              <a:uLnTx/>
              <a:uFillTx/>
              <a:latin typeface="Calibri" panose="020F0502020204030204"/>
            </a:endParaRPr>
          </a:p>
        </p:txBody>
      </p:sp>
      <p:sp>
        <p:nvSpPr>
          <p:cNvPr id="67" name="Espace réservé du texte 6"/>
          <p:cNvSpPr txBox="1">
            <a:spLocks/>
          </p:cNvSpPr>
          <p:nvPr/>
        </p:nvSpPr>
        <p:spPr>
          <a:xfrm>
            <a:off x="3369623" y="4620645"/>
            <a:ext cx="2596896" cy="431800"/>
          </a:xfrm>
          <a:prstGeom prst="rect">
            <a:avLst/>
          </a:prstGeom>
        </p:spPr>
        <p:txBody>
          <a:bodyPr vert="horz" lIns="91440" tIns="45720" rIns="91440" bIns="45720" rtlCol="0"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kern="1200" cap="all" baseline="0">
                <a:solidFill>
                  <a:srgbClr val="324D5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ar-MA" sz="2400" b="1" i="0" u="none" strike="noStrike" kern="1200" cap="all" spc="0" normalizeH="0" baseline="0" noProof="0" dirty="0">
                <a:ln>
                  <a:noFill/>
                </a:ln>
                <a:solidFill>
                  <a:srgbClr val="324D5E"/>
                </a:solidFill>
                <a:effectLst/>
                <a:uLnTx/>
                <a:uFillTx/>
                <a:latin typeface="Calibri" panose="020F0502020204030204"/>
                <a:cs typeface="Arial" panose="020B0604020202020204" pitchFamily="34" charset="0"/>
              </a:rPr>
              <a:t>عدد الموظفين</a:t>
            </a:r>
            <a:endParaRPr kumimoji="0" lang="fr-FR" sz="2400" b="1" i="0" u="none" strike="noStrike" kern="1200" cap="all" spc="0" normalizeH="0" baseline="0" noProof="0" dirty="0">
              <a:ln>
                <a:noFill/>
              </a:ln>
              <a:solidFill>
                <a:srgbClr val="324D5E"/>
              </a:solidFill>
              <a:effectLst/>
              <a:uLnTx/>
              <a:uFillTx/>
              <a:latin typeface="Calibri" panose="020F0502020204030204"/>
            </a:endParaRPr>
          </a:p>
        </p:txBody>
      </p:sp>
      <p:sp>
        <p:nvSpPr>
          <p:cNvPr id="68" name="Espace réservé du texte 10"/>
          <p:cNvSpPr txBox="1">
            <a:spLocks/>
          </p:cNvSpPr>
          <p:nvPr/>
        </p:nvSpPr>
        <p:spPr>
          <a:xfrm>
            <a:off x="3369623" y="5141331"/>
            <a:ext cx="2596896" cy="1226993"/>
          </a:xfrm>
          <a:prstGeom prst="rect">
            <a:avLst/>
          </a:prstGeom>
        </p:spPr>
        <p:txBody>
          <a:bodyPr vert="horz" lIns="91440" tIns="45720" rIns="91440" bIns="45720" rtlCol="0" anchor="t">
            <a:noAutofit/>
          </a:bodyPr>
          <a:lstStyle>
            <a:lvl1pPr marL="0" indent="0" algn="just" defTabSz="914400" rtl="0" eaLnBrk="1" latinLnBrk="0" hangingPunct="1">
              <a:lnSpc>
                <a:spcPct val="90000"/>
              </a:lnSpc>
              <a:spcBef>
                <a:spcPts val="1000"/>
              </a:spcBef>
              <a:buFont typeface="Arial" panose="020B0604020202020204" pitchFamily="34" charset="0"/>
              <a:buNone/>
              <a:defRPr sz="1800" kern="1200">
                <a:solidFill>
                  <a:srgbClr val="8C9CA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lang="ar-MA" sz="2400" b="1" dirty="0">
                <a:solidFill>
                  <a:srgbClr val="273339">
                    <a:lumMod val="75000"/>
                    <a:lumOff val="25000"/>
                  </a:srgbClr>
                </a:solidFill>
                <a:latin typeface="Calibri" panose="020F0502020204030204"/>
                <a:cs typeface="Arial" panose="020B0604020202020204" pitchFamily="34" charset="0"/>
              </a:rPr>
              <a:t>تتراوح أعمارهم ما بين</a:t>
            </a:r>
          </a:p>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lang="fr-FR" sz="2400" b="1" dirty="0">
                <a:solidFill>
                  <a:srgbClr val="273339">
                    <a:lumMod val="75000"/>
                    <a:lumOff val="25000"/>
                  </a:srgbClr>
                </a:solidFill>
                <a:latin typeface="Calibri" panose="020F0502020204030204"/>
                <a:cs typeface="Arial" panose="020B0604020202020204" pitchFamily="34" charset="0"/>
              </a:rPr>
              <a:t>25</a:t>
            </a:r>
            <a:r>
              <a:rPr lang="ar-MA" sz="2400" b="1" dirty="0">
                <a:solidFill>
                  <a:srgbClr val="273339">
                    <a:lumMod val="75000"/>
                    <a:lumOff val="25000"/>
                  </a:srgbClr>
                </a:solidFill>
                <a:latin typeface="Calibri" panose="020F0502020204030204"/>
                <a:cs typeface="Arial" panose="020B0604020202020204" pitchFamily="34" charset="0"/>
              </a:rPr>
              <a:t> و </a:t>
            </a:r>
            <a:r>
              <a:rPr lang="fr-FR" sz="2400" b="1" dirty="0">
                <a:solidFill>
                  <a:srgbClr val="273339">
                    <a:lumMod val="75000"/>
                    <a:lumOff val="25000"/>
                  </a:srgbClr>
                </a:solidFill>
                <a:latin typeface="Calibri" panose="020F0502020204030204"/>
                <a:cs typeface="Arial" panose="020B0604020202020204" pitchFamily="34" charset="0"/>
              </a:rPr>
              <a:t>35</a:t>
            </a:r>
            <a:r>
              <a:rPr lang="ar-MA" sz="2400" b="1" dirty="0">
                <a:solidFill>
                  <a:srgbClr val="273339">
                    <a:lumMod val="75000"/>
                    <a:lumOff val="25000"/>
                  </a:srgbClr>
                </a:solidFill>
                <a:latin typeface="Calibri" panose="020F0502020204030204"/>
                <a:cs typeface="Arial" panose="020B0604020202020204" pitchFamily="34" charset="0"/>
              </a:rPr>
              <a:t> سنة </a:t>
            </a:r>
            <a:endParaRPr kumimoji="0" lang="fr-FR" sz="2400" b="1" i="0" u="none" strike="noStrike" kern="1200" cap="none" spc="0" normalizeH="0" baseline="0" noProof="0" dirty="0">
              <a:ln>
                <a:noFill/>
              </a:ln>
              <a:solidFill>
                <a:srgbClr val="273339">
                  <a:lumMod val="75000"/>
                  <a:lumOff val="25000"/>
                </a:srgbClr>
              </a:solidFill>
              <a:effectLst/>
              <a:uLnTx/>
              <a:uFillTx/>
              <a:latin typeface="Calibri" panose="020F0502020204030204"/>
            </a:endParaRPr>
          </a:p>
        </p:txBody>
      </p:sp>
      <p:grpSp>
        <p:nvGrpSpPr>
          <p:cNvPr id="69" name="Groupe 68"/>
          <p:cNvGrpSpPr/>
          <p:nvPr/>
        </p:nvGrpSpPr>
        <p:grpSpPr>
          <a:xfrm>
            <a:off x="11367767" y="1328615"/>
            <a:ext cx="452449" cy="440519"/>
            <a:chOff x="10995129" y="2573514"/>
            <a:chExt cx="914400" cy="882871"/>
          </a:xfrm>
        </p:grpSpPr>
        <p:sp>
          <p:nvSpPr>
            <p:cNvPr id="70"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71"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72" name="Rectangle 71"/>
          <p:cNvSpPr/>
          <p:nvPr/>
        </p:nvSpPr>
        <p:spPr>
          <a:xfrm>
            <a:off x="6839712" y="1292256"/>
            <a:ext cx="4400803" cy="517065"/>
          </a:xfrm>
          <a:prstGeom prst="rect">
            <a:avLst/>
          </a:prstGeom>
        </p:spPr>
        <p:txBody>
          <a:bodyPr wrap="square">
            <a:spAutoFit/>
          </a:bodyPr>
          <a:lstStyle/>
          <a:p>
            <a:pPr algn="just" rtl="1">
              <a:lnSpc>
                <a:spcPct val="115000"/>
              </a:lnSpc>
              <a:spcAft>
                <a:spcPts val="1000"/>
              </a:spcAft>
            </a:pPr>
            <a:r>
              <a:rPr lang="ar-MA" sz="2400" b="1" dirty="0">
                <a:latin typeface="Calibri" panose="020F0502020204030204" pitchFamily="34" charset="0"/>
                <a:ea typeface="Calibri" panose="020F0502020204030204" pitchFamily="34" charset="0"/>
              </a:rPr>
              <a:t>نسبة الشباب المغربي في الوظيفة العمومية</a:t>
            </a:r>
            <a:endParaRPr lang="fr-FR"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39634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your date here</a:t>
            </a:r>
          </a:p>
        </p:txBody>
      </p:sp>
      <p:sp>
        <p:nvSpPr>
          <p:cNvPr id="4" name="Footer Placeholder 3"/>
          <p:cNvSpPr>
            <a:spLocks noGrp="1"/>
          </p:cNvSpPr>
          <p:nvPr>
            <p:ph type="ftr" sz="quarter" idx="11"/>
          </p:nvPr>
        </p:nvSpPr>
        <p:spPr/>
        <p:txBody>
          <a:bodyPr/>
          <a:lstStyle/>
          <a:p>
            <a:r>
              <a:rPr lang="en-US"/>
              <a:t>större - a multipurpose PowerPoint template</a:t>
            </a:r>
          </a:p>
        </p:txBody>
      </p:sp>
      <p:sp>
        <p:nvSpPr>
          <p:cNvPr id="5" name="Slide Number Placeholder 4"/>
          <p:cNvSpPr>
            <a:spLocks noGrp="1"/>
          </p:cNvSpPr>
          <p:nvPr>
            <p:ph type="sldNum" sz="quarter" idx="12"/>
          </p:nvPr>
        </p:nvSpPr>
        <p:spPr/>
        <p:txBody>
          <a:bodyPr/>
          <a:lstStyle/>
          <a:p>
            <a:fld id="{6E18DBF4-37B7-4C4F-9728-A1C100B177EE}" type="slidenum">
              <a:rPr lang="en-US" smtClean="0"/>
              <a:pPr/>
              <a:t>22</a:t>
            </a:fld>
            <a:endParaRPr lang="en-US"/>
          </a:p>
        </p:txBody>
      </p:sp>
      <p:graphicFrame>
        <p:nvGraphicFramePr>
          <p:cNvPr id="18" name="Chart Placeholder 17"/>
          <p:cNvGraphicFramePr>
            <a:graphicFrameLocks noGrp="1"/>
          </p:cNvGraphicFramePr>
          <p:nvPr>
            <p:ph type="chart" sz="quarter" idx="13"/>
            <p:extLst>
              <p:ext uri="{D42A27DB-BD31-4B8C-83A1-F6EECF244321}">
                <p14:modId xmlns:p14="http://schemas.microsoft.com/office/powerpoint/2010/main" val="201275739"/>
              </p:ext>
            </p:extLst>
          </p:nvPr>
        </p:nvGraphicFramePr>
        <p:xfrm>
          <a:off x="1300163" y="2268538"/>
          <a:ext cx="2295525" cy="20113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Placeholder 27"/>
          <p:cNvGraphicFramePr>
            <a:graphicFrameLocks noGrp="1"/>
          </p:cNvGraphicFramePr>
          <p:nvPr>
            <p:ph type="chart" sz="quarter" idx="22"/>
            <p:extLst>
              <p:ext uri="{D42A27DB-BD31-4B8C-83A1-F6EECF244321}">
                <p14:modId xmlns:p14="http://schemas.microsoft.com/office/powerpoint/2010/main" val="4165794003"/>
              </p:ext>
            </p:extLst>
          </p:nvPr>
        </p:nvGraphicFramePr>
        <p:xfrm>
          <a:off x="3729038" y="3359150"/>
          <a:ext cx="2293937" cy="20113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Placeholder 37"/>
          <p:cNvGraphicFramePr>
            <a:graphicFrameLocks noGrp="1"/>
          </p:cNvGraphicFramePr>
          <p:nvPr>
            <p:ph type="chart" sz="quarter" idx="23"/>
            <p:extLst>
              <p:ext uri="{D42A27DB-BD31-4B8C-83A1-F6EECF244321}">
                <p14:modId xmlns:p14="http://schemas.microsoft.com/office/powerpoint/2010/main" val="849784677"/>
              </p:ext>
            </p:extLst>
          </p:nvPr>
        </p:nvGraphicFramePr>
        <p:xfrm>
          <a:off x="6149975" y="2268538"/>
          <a:ext cx="2293938" cy="2011362"/>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 Placeholder 19"/>
          <p:cNvSpPr>
            <a:spLocks noGrp="1"/>
          </p:cNvSpPr>
          <p:nvPr>
            <p:ph type="body" sz="quarter" idx="15"/>
          </p:nvPr>
        </p:nvSpPr>
        <p:spPr>
          <a:xfrm>
            <a:off x="1204288" y="4264860"/>
            <a:ext cx="2101634" cy="1421928"/>
          </a:xfrm>
        </p:spPr>
        <p:txBody>
          <a:bodyPr/>
          <a:lstStyle/>
          <a:p>
            <a:pPr marL="0" indent="0" algn="ctr" rtl="1"/>
            <a:r>
              <a:rPr lang="ar-MA" dirty="0"/>
              <a:t>من الشباب</a:t>
            </a:r>
            <a:r>
              <a:rPr lang="fr-FR" dirty="0"/>
              <a:t> </a:t>
            </a:r>
            <a:r>
              <a:rPr lang="ar-MA" dirty="0"/>
              <a:t>المغربي</a:t>
            </a:r>
            <a:r>
              <a:rPr lang="fr-FR" dirty="0"/>
              <a:t>  </a:t>
            </a:r>
            <a:r>
              <a:rPr lang="ar-MA" dirty="0"/>
              <a:t>يرغب في الهجرة من بينهم حملة الشهادات </a:t>
            </a:r>
            <a:endParaRPr lang="en-US" dirty="0"/>
          </a:p>
        </p:txBody>
      </p:sp>
      <p:sp>
        <p:nvSpPr>
          <p:cNvPr id="21" name="Text Placeholder 20"/>
          <p:cNvSpPr>
            <a:spLocks noGrp="1"/>
          </p:cNvSpPr>
          <p:nvPr>
            <p:ph type="body" sz="quarter" idx="24"/>
          </p:nvPr>
        </p:nvSpPr>
        <p:spPr>
          <a:xfrm>
            <a:off x="6380073" y="4316235"/>
            <a:ext cx="1874772" cy="1421928"/>
          </a:xfrm>
        </p:spPr>
        <p:txBody>
          <a:bodyPr/>
          <a:lstStyle/>
          <a:p>
            <a:pPr rtl="1"/>
            <a:r>
              <a:rPr lang="ar-MA" dirty="0"/>
              <a:t>الشباب اقل  من </a:t>
            </a:r>
            <a:r>
              <a:rPr lang="fr-FR" dirty="0"/>
              <a:t>35</a:t>
            </a:r>
            <a:r>
              <a:rPr lang="ar-MA" dirty="0"/>
              <a:t> سنة  يرغبون في مغادرة المغرب</a:t>
            </a:r>
            <a:endParaRPr lang="en-US" dirty="0"/>
          </a:p>
        </p:txBody>
      </p:sp>
      <p:sp>
        <p:nvSpPr>
          <p:cNvPr id="15" name="Text Placeholder 14"/>
          <p:cNvSpPr>
            <a:spLocks noGrp="1"/>
          </p:cNvSpPr>
          <p:nvPr>
            <p:ph type="body" sz="quarter" idx="25"/>
          </p:nvPr>
        </p:nvSpPr>
        <p:spPr>
          <a:xfrm>
            <a:off x="4009846" y="1519753"/>
            <a:ext cx="1727559" cy="1754326"/>
          </a:xfrm>
        </p:spPr>
        <p:txBody>
          <a:bodyPr/>
          <a:lstStyle/>
          <a:p>
            <a:pPr marL="0" indent="0"/>
            <a:r>
              <a:rPr lang="ar-MA" dirty="0"/>
              <a:t>من المغاربة مستعدون لمغادرة المغرب والاستقرار في الخارج</a:t>
            </a:r>
            <a:endParaRPr lang="en-US" dirty="0"/>
          </a:p>
        </p:txBody>
      </p:sp>
      <p:sp>
        <p:nvSpPr>
          <p:cNvPr id="19" name="Text Placeholder 18"/>
          <p:cNvSpPr>
            <a:spLocks noGrp="1"/>
          </p:cNvSpPr>
          <p:nvPr>
            <p:ph type="body" sz="quarter" idx="18"/>
          </p:nvPr>
        </p:nvSpPr>
        <p:spPr/>
        <p:txBody>
          <a:bodyPr>
            <a:normAutofit/>
          </a:bodyPr>
          <a:lstStyle/>
          <a:p>
            <a:r>
              <a:rPr lang="en-US" sz="2400" dirty="0"/>
              <a:t>20%</a:t>
            </a:r>
          </a:p>
        </p:txBody>
      </p:sp>
      <p:sp>
        <p:nvSpPr>
          <p:cNvPr id="16" name="Text Placeholder 15"/>
          <p:cNvSpPr>
            <a:spLocks noGrp="1"/>
          </p:cNvSpPr>
          <p:nvPr>
            <p:ph type="body" sz="quarter" idx="26"/>
          </p:nvPr>
        </p:nvSpPr>
        <p:spPr>
          <a:xfrm>
            <a:off x="4111856" y="5522263"/>
            <a:ext cx="1572963" cy="431800"/>
          </a:xfrm>
        </p:spPr>
        <p:txBody>
          <a:bodyPr>
            <a:normAutofit/>
          </a:bodyPr>
          <a:lstStyle/>
          <a:p>
            <a:r>
              <a:rPr lang="en-US" sz="2400" dirty="0"/>
              <a:t>91%</a:t>
            </a:r>
          </a:p>
        </p:txBody>
      </p:sp>
      <p:sp>
        <p:nvSpPr>
          <p:cNvPr id="17" name="Text Placeholder 16"/>
          <p:cNvSpPr>
            <a:spLocks noGrp="1"/>
          </p:cNvSpPr>
          <p:nvPr>
            <p:ph type="body" sz="quarter" idx="27"/>
          </p:nvPr>
        </p:nvSpPr>
        <p:spPr/>
        <p:txBody>
          <a:bodyPr>
            <a:normAutofit/>
          </a:bodyPr>
          <a:lstStyle/>
          <a:p>
            <a:r>
              <a:rPr lang="en-US" sz="2400" dirty="0"/>
              <a:t>66%</a:t>
            </a:r>
          </a:p>
        </p:txBody>
      </p:sp>
      <p:graphicFrame>
        <p:nvGraphicFramePr>
          <p:cNvPr id="13" name="Chart Placeholder 12"/>
          <p:cNvGraphicFramePr>
            <a:graphicFrameLocks noGrp="1"/>
          </p:cNvGraphicFramePr>
          <p:nvPr>
            <p:ph type="chart" sz="quarter" idx="28"/>
            <p:extLst>
              <p:ext uri="{D42A27DB-BD31-4B8C-83A1-F6EECF244321}">
                <p14:modId xmlns:p14="http://schemas.microsoft.com/office/powerpoint/2010/main" val="2686171789"/>
              </p:ext>
            </p:extLst>
          </p:nvPr>
        </p:nvGraphicFramePr>
        <p:xfrm>
          <a:off x="8591550" y="3355975"/>
          <a:ext cx="2293938" cy="2012950"/>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 Placeholder 6"/>
          <p:cNvSpPr>
            <a:spLocks noGrp="1"/>
          </p:cNvSpPr>
          <p:nvPr>
            <p:ph type="body" sz="quarter" idx="29"/>
          </p:nvPr>
        </p:nvSpPr>
        <p:spPr>
          <a:xfrm>
            <a:off x="8966201" y="2184550"/>
            <a:ext cx="1727559" cy="1089529"/>
          </a:xfrm>
        </p:spPr>
        <p:txBody>
          <a:bodyPr/>
          <a:lstStyle/>
          <a:p>
            <a:pPr marL="0" indent="0" algn="ctr" rtl="1"/>
            <a:r>
              <a:rPr lang="ar-MA" dirty="0"/>
              <a:t>لضمان جودة عيش وبيئة عمل أفضل</a:t>
            </a:r>
            <a:endParaRPr lang="en-US" dirty="0"/>
          </a:p>
        </p:txBody>
      </p:sp>
      <p:sp>
        <p:nvSpPr>
          <p:cNvPr id="8" name="Text Placeholder 7"/>
          <p:cNvSpPr>
            <a:spLocks noGrp="1"/>
          </p:cNvSpPr>
          <p:nvPr>
            <p:ph type="body" sz="quarter" idx="30"/>
          </p:nvPr>
        </p:nvSpPr>
        <p:spPr/>
        <p:txBody>
          <a:bodyPr>
            <a:normAutofit/>
          </a:bodyPr>
          <a:lstStyle/>
          <a:p>
            <a:r>
              <a:rPr lang="en-US" sz="2400" dirty="0">
                <a:solidFill>
                  <a:schemeClr val="tx1">
                    <a:lumMod val="75000"/>
                    <a:lumOff val="25000"/>
                  </a:schemeClr>
                </a:solidFill>
              </a:rPr>
              <a:t>56%</a:t>
            </a:r>
          </a:p>
        </p:txBody>
      </p:sp>
      <p:grpSp>
        <p:nvGrpSpPr>
          <p:cNvPr id="22" name="Groupe 21"/>
          <p:cNvGrpSpPr/>
          <p:nvPr/>
        </p:nvGrpSpPr>
        <p:grpSpPr>
          <a:xfrm>
            <a:off x="10789087" y="247363"/>
            <a:ext cx="1130318" cy="673547"/>
            <a:chOff x="10582835" y="250870"/>
            <a:chExt cx="1496771" cy="835569"/>
          </a:xfrm>
          <a:solidFill>
            <a:schemeClr val="accent1"/>
          </a:solidFill>
        </p:grpSpPr>
        <p:sp>
          <p:nvSpPr>
            <p:cNvPr id="23"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24" name="Rectangle 23"/>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25" name="Rectangle 24"/>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26"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4</a:t>
            </a:r>
          </a:p>
        </p:txBody>
      </p:sp>
      <p:sp>
        <p:nvSpPr>
          <p:cNvPr id="27" name="Rectangle 26"/>
          <p:cNvSpPr/>
          <p:nvPr/>
        </p:nvSpPr>
        <p:spPr>
          <a:xfrm>
            <a:off x="576850" y="280519"/>
            <a:ext cx="10067180"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ea typeface=""/>
                <a:cs typeface="Tahoma" pitchFamily="34"/>
              </a:rPr>
              <a:t>الملامح الكبرى لوضعية الشباب بالمغرب </a:t>
            </a:r>
            <a:r>
              <a:rPr lang="ar-MA" sz="3200" b="1" cap="all" dirty="0">
                <a:solidFill>
                  <a:schemeClr val="bg1"/>
                </a:solidFill>
                <a:effectLst>
                  <a:outerShdw dist="25396" dir="18900000">
                    <a:srgbClr val="FFFFFF"/>
                  </a:outerShdw>
                </a:effectLst>
                <a:latin typeface="Cambria"/>
                <a:ea typeface=""/>
                <a:cs typeface="Tahoma" pitchFamily="34"/>
              </a:rPr>
              <a:t>ـ في أرقام ـ</a:t>
            </a:r>
            <a:endParaRPr lang="fr-FR" sz="3200" b="1" cap="all" dirty="0">
              <a:solidFill>
                <a:schemeClr val="bg1"/>
              </a:solidFill>
              <a:effectLst>
                <a:outerShdw dist="25396" dir="18900000">
                  <a:srgbClr val="FFFFFF"/>
                </a:outerShdw>
              </a:effectLst>
              <a:latin typeface="Cambria"/>
              <a:ea typeface=""/>
              <a:cs typeface="Tahoma" pitchFamily="34"/>
            </a:endParaRPr>
          </a:p>
        </p:txBody>
      </p:sp>
      <p:grpSp>
        <p:nvGrpSpPr>
          <p:cNvPr id="29" name="Groupe 28"/>
          <p:cNvGrpSpPr/>
          <p:nvPr/>
        </p:nvGrpSpPr>
        <p:grpSpPr>
          <a:xfrm>
            <a:off x="11367767" y="1328615"/>
            <a:ext cx="452449" cy="440519"/>
            <a:chOff x="10995129" y="2573514"/>
            <a:chExt cx="914400" cy="882871"/>
          </a:xfrm>
        </p:grpSpPr>
        <p:sp>
          <p:nvSpPr>
            <p:cNvPr id="30"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1"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2" name="Rectangle 31"/>
          <p:cNvSpPr/>
          <p:nvPr/>
        </p:nvSpPr>
        <p:spPr>
          <a:xfrm>
            <a:off x="6839712" y="1292256"/>
            <a:ext cx="4400803" cy="489749"/>
          </a:xfrm>
          <a:prstGeom prst="rect">
            <a:avLst/>
          </a:prstGeom>
        </p:spPr>
        <p:txBody>
          <a:bodyPr wrap="square">
            <a:spAutoFit/>
          </a:bodyPr>
          <a:lstStyle/>
          <a:p>
            <a:pPr algn="just" rtl="1">
              <a:lnSpc>
                <a:spcPct val="115000"/>
              </a:lnSpc>
              <a:spcAft>
                <a:spcPts val="1000"/>
              </a:spcAft>
            </a:pPr>
            <a:r>
              <a:rPr lang="ar-MA" sz="2400" b="1" dirty="0">
                <a:latin typeface="Calibri" panose="020F0502020204030204" pitchFamily="34" charset="0"/>
                <a:ea typeface="Calibri" panose="020F0502020204030204" pitchFamily="34" charset="0"/>
              </a:rPr>
              <a:t>هجرة الشباب المغربي</a:t>
            </a:r>
            <a:endParaRPr lang="fr-FR"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27648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5</a:t>
            </a:r>
          </a:p>
        </p:txBody>
      </p:sp>
      <p:sp>
        <p:nvSpPr>
          <p:cNvPr id="2" name="Rectangle 1"/>
          <p:cNvSpPr/>
          <p:nvPr/>
        </p:nvSpPr>
        <p:spPr>
          <a:xfrm>
            <a:off x="576850" y="280519"/>
            <a:ext cx="10067180"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ea typeface=""/>
                <a:cs typeface="Tahoma" pitchFamily="34"/>
              </a:rPr>
              <a:t>الملامح الكبرى لوضعية الشباب بالمغرب </a:t>
            </a:r>
            <a:r>
              <a:rPr lang="ar-MA" sz="3200" b="1" cap="all" dirty="0">
                <a:solidFill>
                  <a:schemeClr val="bg1"/>
                </a:solidFill>
                <a:effectLst>
                  <a:outerShdw dist="25396" dir="18900000">
                    <a:srgbClr val="FFFFFF"/>
                  </a:outerShdw>
                </a:effectLst>
                <a:latin typeface="Cambria"/>
                <a:ea typeface=""/>
                <a:cs typeface="Tahoma" pitchFamily="34"/>
              </a:rPr>
              <a:t>ـ في أرقام ـ</a:t>
            </a:r>
            <a:endParaRPr lang="fr-FR" sz="3200" b="1" cap="all" dirty="0">
              <a:solidFill>
                <a:schemeClr val="bg1"/>
              </a:solidFill>
              <a:effectLst>
                <a:outerShdw dist="25396" dir="18900000">
                  <a:srgbClr val="FFFFFF"/>
                </a:outerShdw>
              </a:effectLst>
              <a:latin typeface="Cambria"/>
              <a:ea typeface=""/>
              <a:cs typeface="Tahoma" pitchFamily="34"/>
            </a:endParaRPr>
          </a:p>
        </p:txBody>
      </p:sp>
      <p:grpSp>
        <p:nvGrpSpPr>
          <p:cNvPr id="69" name="Groupe 68"/>
          <p:cNvGrpSpPr/>
          <p:nvPr/>
        </p:nvGrpSpPr>
        <p:grpSpPr>
          <a:xfrm>
            <a:off x="11367767" y="1328615"/>
            <a:ext cx="452449" cy="440519"/>
            <a:chOff x="10995129" y="2573514"/>
            <a:chExt cx="914400" cy="882871"/>
          </a:xfrm>
        </p:grpSpPr>
        <p:sp>
          <p:nvSpPr>
            <p:cNvPr id="70"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71"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72" name="Rectangle 71"/>
          <p:cNvSpPr/>
          <p:nvPr/>
        </p:nvSpPr>
        <p:spPr>
          <a:xfrm>
            <a:off x="6839712" y="1292916"/>
            <a:ext cx="4400803" cy="489749"/>
          </a:xfrm>
          <a:prstGeom prst="rect">
            <a:avLst/>
          </a:prstGeom>
        </p:spPr>
        <p:txBody>
          <a:bodyPr wrap="square">
            <a:spAutoFit/>
          </a:bodyPr>
          <a:lstStyle/>
          <a:p>
            <a:pPr algn="just" rtl="1">
              <a:lnSpc>
                <a:spcPct val="115000"/>
              </a:lnSpc>
              <a:spcAft>
                <a:spcPts val="1000"/>
              </a:spcAft>
            </a:pPr>
            <a:r>
              <a:rPr lang="ar-MA" sz="2400" b="1" dirty="0">
                <a:latin typeface="Calibri" panose="020F0502020204030204" pitchFamily="34" charset="0"/>
                <a:ea typeface="Calibri" panose="020F0502020204030204" pitchFamily="34" charset="0"/>
              </a:rPr>
              <a:t>تغطية صحية شبه منعدمة </a:t>
            </a:r>
            <a:endParaRPr lang="fr-FR" b="1"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39" name="Chart Placeholder 18"/>
          <p:cNvGraphicFramePr>
            <a:graphicFrameLocks/>
          </p:cNvGraphicFramePr>
          <p:nvPr>
            <p:extLst>
              <p:ext uri="{D42A27DB-BD31-4B8C-83A1-F6EECF244321}">
                <p14:modId xmlns:p14="http://schemas.microsoft.com/office/powerpoint/2010/main" val="446973159"/>
              </p:ext>
            </p:extLst>
          </p:nvPr>
        </p:nvGraphicFramePr>
        <p:xfrm>
          <a:off x="515732" y="3818684"/>
          <a:ext cx="3568700" cy="1768475"/>
        </p:xfrm>
        <a:graphic>
          <a:graphicData uri="http://schemas.openxmlformats.org/drawingml/2006/chart">
            <c:chart xmlns:c="http://schemas.openxmlformats.org/drawingml/2006/chart" xmlns:r="http://schemas.openxmlformats.org/officeDocument/2006/relationships" r:id="rId2"/>
          </a:graphicData>
        </a:graphic>
      </p:graphicFrame>
      <p:sp>
        <p:nvSpPr>
          <p:cNvPr id="40" name="Text Placeholder 9"/>
          <p:cNvSpPr txBox="1">
            <a:spLocks/>
          </p:cNvSpPr>
          <p:nvPr/>
        </p:nvSpPr>
        <p:spPr>
          <a:xfrm>
            <a:off x="515732" y="2275761"/>
            <a:ext cx="3568699" cy="1543601"/>
          </a:xfrm>
          <a:prstGeom prst="rect">
            <a:avLst/>
          </a:prstGeom>
          <a:solidFill>
            <a:srgbClr val="0095CD"/>
          </a:solidFill>
          <a:ln>
            <a:solidFill>
              <a:srgbClr val="0095CD"/>
            </a:solidFill>
          </a:ln>
        </p:spPr>
        <p:txBody>
          <a:bodyPr vert="horz" wrap="square" lIns="91440" tIns="45720" rIns="91440" bIns="45720" rtlCol="0" anchor="ctr">
            <a:normAutofit/>
          </a:bodyPr>
          <a:lstStyle>
            <a:lvl1pPr marL="228600" indent="-228600" algn="ctr" defTabSz="914400" rtl="0" eaLnBrk="1" latinLnBrk="0" hangingPunct="1">
              <a:lnSpc>
                <a:spcPct val="90000"/>
              </a:lnSpc>
              <a:spcBef>
                <a:spcPts val="1000"/>
              </a:spcBef>
              <a:buFont typeface="Arial" panose="020B0604020202020204" pitchFamily="34" charset="0"/>
              <a:buNone/>
              <a:defRPr lang="en-US" sz="240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rtl="1"/>
            <a:r>
              <a:rPr lang="fr-FR" sz="4000" dirty="0">
                <a:solidFill>
                  <a:sysClr val="window" lastClr="FFFFFF"/>
                </a:solidFill>
              </a:rPr>
              <a:t>82%</a:t>
            </a:r>
            <a:r>
              <a:rPr lang="ar-MA" sz="4000" dirty="0">
                <a:solidFill>
                  <a:sysClr val="window" lastClr="FFFFFF"/>
                </a:solidFill>
              </a:rPr>
              <a:t> </a:t>
            </a:r>
            <a:r>
              <a:rPr lang="ar-MA" dirty="0">
                <a:solidFill>
                  <a:sysClr val="window" lastClr="FFFFFF"/>
                </a:solidFill>
              </a:rPr>
              <a:t>من شباب المغرب لا يمارسون أي نشاط ترفيهي أو نشاط رياضي أو ثقافي</a:t>
            </a:r>
            <a:endParaRPr kumimoji="0" lang="fr-FR" sz="2400" b="1" i="0" u="none" strike="noStrike" kern="1200" cap="all" spc="0" normalizeH="0" baseline="0" noProof="0" dirty="0">
              <a:ln>
                <a:noFill/>
              </a:ln>
              <a:solidFill>
                <a:sysClr val="window" lastClr="FFFFFF"/>
              </a:solidFill>
              <a:effectLst/>
              <a:uLnTx/>
              <a:uFillTx/>
              <a:latin typeface="Calibri" panose="020F0502020204030204"/>
            </a:endParaRPr>
          </a:p>
        </p:txBody>
      </p:sp>
      <p:graphicFrame>
        <p:nvGraphicFramePr>
          <p:cNvPr id="41" name="Chart Placeholder 28"/>
          <p:cNvGraphicFramePr>
            <a:graphicFrameLocks/>
          </p:cNvGraphicFramePr>
          <p:nvPr>
            <p:extLst>
              <p:ext uri="{D42A27DB-BD31-4B8C-83A1-F6EECF244321}">
                <p14:modId xmlns:p14="http://schemas.microsoft.com/office/powerpoint/2010/main" val="1708712425"/>
              </p:ext>
            </p:extLst>
          </p:nvPr>
        </p:nvGraphicFramePr>
        <p:xfrm>
          <a:off x="4344782" y="3818684"/>
          <a:ext cx="3568700" cy="1768475"/>
        </p:xfrm>
        <a:graphic>
          <a:graphicData uri="http://schemas.openxmlformats.org/drawingml/2006/chart">
            <c:chart xmlns:c="http://schemas.openxmlformats.org/drawingml/2006/chart" xmlns:r="http://schemas.openxmlformats.org/officeDocument/2006/relationships" r:id="rId3"/>
          </a:graphicData>
        </a:graphic>
      </p:graphicFrame>
      <p:sp>
        <p:nvSpPr>
          <p:cNvPr id="42" name="Text Placeholder 11"/>
          <p:cNvSpPr txBox="1">
            <a:spLocks/>
          </p:cNvSpPr>
          <p:nvPr/>
        </p:nvSpPr>
        <p:spPr>
          <a:xfrm>
            <a:off x="4344783" y="2275761"/>
            <a:ext cx="3568699" cy="1543602"/>
          </a:xfrm>
          <a:prstGeom prst="rect">
            <a:avLst/>
          </a:prstGeom>
          <a:solidFill>
            <a:srgbClr val="7BB21B"/>
          </a:solidFill>
          <a:ln>
            <a:solidFill>
              <a:srgbClr val="7BB21B"/>
            </a:solidFill>
          </a:ln>
        </p:spPr>
        <p:txBody>
          <a:bodyPr vert="horz" wrap="square" lIns="91440" tIns="45720" rIns="91440" bIns="45720" rtlCol="0" anchor="ctr">
            <a:noAutofit/>
          </a:bodyPr>
          <a:lstStyle>
            <a:lvl1pPr marL="228600" indent="-228600" algn="ctr" defTabSz="914400" rtl="0" eaLnBrk="1" latinLnBrk="0" hangingPunct="1">
              <a:lnSpc>
                <a:spcPct val="90000"/>
              </a:lnSpc>
              <a:spcBef>
                <a:spcPts val="1000"/>
              </a:spcBef>
              <a:buFont typeface="Arial" panose="020B0604020202020204" pitchFamily="34" charset="0"/>
              <a:buNone/>
              <a:defRPr lang="en-US" sz="240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1" i="0" u="none" strike="noStrike" kern="1200" cap="all" spc="0" normalizeH="0" baseline="0" noProof="0" dirty="0">
                <a:ln>
                  <a:noFill/>
                </a:ln>
                <a:solidFill>
                  <a:sysClr val="window" lastClr="FFFFFF"/>
                </a:solidFill>
                <a:effectLst/>
                <a:uLnTx/>
                <a:uFillTx/>
                <a:latin typeface="Calibri" panose="020F0502020204030204"/>
              </a:rPr>
              <a:t>20%</a:t>
            </a:r>
            <a:r>
              <a:rPr kumimoji="0" lang="ar-MA" sz="2400" b="1" i="0" u="none" strike="noStrike" kern="1200" cap="all" spc="0" normalizeH="0" noProof="0" dirty="0">
                <a:ln>
                  <a:noFill/>
                </a:ln>
                <a:solidFill>
                  <a:sysClr val="window" lastClr="FFFFFF"/>
                </a:solidFill>
                <a:effectLst/>
                <a:uLnTx/>
                <a:uFillTx/>
                <a:latin typeface="Calibri" panose="020F0502020204030204"/>
              </a:rPr>
              <a:t> من  الشباب غير المستفيدين من التغطية الصحية مهددون بالإصابة باضطرابات نفسية وصحية</a:t>
            </a:r>
            <a:endParaRPr kumimoji="0" lang="fr-FR" sz="2400" b="1" i="0" u="none" strike="noStrike" kern="1200" cap="all" spc="0" normalizeH="0" baseline="0" noProof="0" dirty="0">
              <a:ln>
                <a:noFill/>
              </a:ln>
              <a:solidFill>
                <a:sysClr val="window" lastClr="FFFFFF"/>
              </a:solidFill>
              <a:effectLst/>
              <a:uLnTx/>
              <a:uFillTx/>
              <a:latin typeface="Calibri" panose="020F0502020204030204"/>
            </a:endParaRPr>
          </a:p>
        </p:txBody>
      </p:sp>
      <p:graphicFrame>
        <p:nvGraphicFramePr>
          <p:cNvPr id="43" name="Chart Placeholder 15"/>
          <p:cNvGraphicFramePr>
            <a:graphicFrameLocks/>
          </p:cNvGraphicFramePr>
          <p:nvPr>
            <p:extLst>
              <p:ext uri="{D42A27DB-BD31-4B8C-83A1-F6EECF244321}">
                <p14:modId xmlns:p14="http://schemas.microsoft.com/office/powerpoint/2010/main" val="4248124658"/>
              </p:ext>
            </p:extLst>
          </p:nvPr>
        </p:nvGraphicFramePr>
        <p:xfrm>
          <a:off x="8173832" y="3818684"/>
          <a:ext cx="3568700" cy="1768475"/>
        </p:xfrm>
        <a:graphic>
          <a:graphicData uri="http://schemas.openxmlformats.org/drawingml/2006/chart">
            <c:chart xmlns:c="http://schemas.openxmlformats.org/drawingml/2006/chart" xmlns:r="http://schemas.openxmlformats.org/officeDocument/2006/relationships" r:id="rId4"/>
          </a:graphicData>
        </a:graphic>
      </p:graphicFrame>
      <p:sp>
        <p:nvSpPr>
          <p:cNvPr id="44" name="Text Placeholder 11"/>
          <p:cNvSpPr txBox="1">
            <a:spLocks/>
          </p:cNvSpPr>
          <p:nvPr/>
        </p:nvSpPr>
        <p:spPr>
          <a:xfrm>
            <a:off x="8152998" y="2275761"/>
            <a:ext cx="3568699" cy="1543601"/>
          </a:xfrm>
          <a:prstGeom prst="rect">
            <a:avLst/>
          </a:prstGeom>
          <a:solidFill>
            <a:srgbClr val="4270C1"/>
          </a:solidFill>
          <a:ln>
            <a:solidFill>
              <a:srgbClr val="7BB21B"/>
            </a:solidFill>
          </a:ln>
        </p:spPr>
        <p:txBody>
          <a:bodyPr vert="horz" wrap="square" lIns="91440" tIns="45720" rIns="91440" bIns="45720" rtlCol="0" anchor="ctr">
            <a:noAutofit/>
          </a:bodyPr>
          <a:lstStyle>
            <a:lvl1pPr marL="228600" indent="-228600" algn="ctr" defTabSz="914400" rtl="0" eaLnBrk="1" latinLnBrk="0" hangingPunct="1">
              <a:lnSpc>
                <a:spcPct val="90000"/>
              </a:lnSpc>
              <a:spcBef>
                <a:spcPts val="1000"/>
              </a:spcBef>
              <a:buFont typeface="Arial" panose="020B0604020202020204" pitchFamily="34" charset="0"/>
              <a:buNone/>
              <a:defRPr lang="en-US" sz="2400" b="1" kern="1200" cap="all"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4000" b="1" i="0" u="none" strike="noStrike" kern="1200" cap="all" spc="0" normalizeH="0" baseline="0" noProof="0" dirty="0">
                <a:ln>
                  <a:noFill/>
                </a:ln>
                <a:solidFill>
                  <a:sysClr val="window" lastClr="FFFFFF"/>
                </a:solidFill>
                <a:effectLst/>
                <a:uLnTx/>
                <a:uFillTx/>
                <a:latin typeface="Calibri" panose="020F0502020204030204"/>
              </a:rPr>
              <a:t>75%</a:t>
            </a:r>
            <a:r>
              <a:rPr kumimoji="0" lang="ar-MA" sz="2800" b="1" i="0" u="none" strike="noStrike" kern="1200" cap="all" spc="0" normalizeH="0" baseline="0" noProof="0" dirty="0">
                <a:ln>
                  <a:noFill/>
                </a:ln>
                <a:solidFill>
                  <a:sysClr val="window" lastClr="FFFFFF"/>
                </a:solidFill>
                <a:effectLst/>
                <a:uLnTx/>
                <a:uFillTx/>
                <a:latin typeface="Calibri" panose="020F0502020204030204"/>
              </a:rPr>
              <a:t> </a:t>
            </a:r>
            <a:r>
              <a:rPr lang="ar-MA" sz="2800" dirty="0">
                <a:solidFill>
                  <a:sysClr val="window" lastClr="FFFFFF"/>
                </a:solidFill>
                <a:latin typeface="Calibri" panose="020F0502020204030204"/>
              </a:rPr>
              <a:t>من </a:t>
            </a:r>
            <a:r>
              <a:rPr kumimoji="0" lang="ar-MA" sz="2800" b="1" i="0" u="none" strike="noStrike" kern="1200" cap="all" spc="0" normalizeH="0" baseline="0" noProof="0" dirty="0">
                <a:ln>
                  <a:noFill/>
                </a:ln>
                <a:solidFill>
                  <a:sysClr val="window" lastClr="FFFFFF"/>
                </a:solidFill>
                <a:effectLst/>
                <a:uLnTx/>
                <a:uFillTx/>
                <a:latin typeface="Calibri" panose="020F0502020204030204"/>
              </a:rPr>
              <a:t>شباب لا يتوفرون</a:t>
            </a:r>
            <a:r>
              <a:rPr kumimoji="0" lang="ar-MA" sz="2800" b="1" i="0" u="none" strike="noStrike" kern="1200" cap="all" spc="0" normalizeH="0" noProof="0" dirty="0">
                <a:ln>
                  <a:noFill/>
                </a:ln>
                <a:solidFill>
                  <a:sysClr val="window" lastClr="FFFFFF"/>
                </a:solidFill>
                <a:effectLst/>
                <a:uLnTx/>
                <a:uFillTx/>
                <a:latin typeface="Calibri" panose="020F0502020204030204"/>
              </a:rPr>
              <a:t> على تغطية صحية</a:t>
            </a:r>
            <a:endParaRPr kumimoji="0" lang="fr-FR" sz="2800" b="1" i="0" u="none" strike="noStrike" kern="1200" cap="all" spc="0" normalizeH="0" baseline="0" noProof="0" dirty="0">
              <a:ln>
                <a:noFill/>
              </a:ln>
              <a:solidFill>
                <a:sysClr val="window" lastClr="FFFFFF"/>
              </a:solidFill>
              <a:effectLst/>
              <a:uLnTx/>
              <a:uFillTx/>
              <a:latin typeface="Calibri" panose="020F0502020204030204"/>
            </a:endParaRPr>
          </a:p>
        </p:txBody>
      </p:sp>
      <p:sp>
        <p:nvSpPr>
          <p:cNvPr id="3" name="Rectangle 2"/>
          <p:cNvSpPr/>
          <p:nvPr/>
        </p:nvSpPr>
        <p:spPr>
          <a:xfrm>
            <a:off x="5610440" y="4285143"/>
            <a:ext cx="720069" cy="461665"/>
          </a:xfrm>
          <a:prstGeom prst="rect">
            <a:avLst/>
          </a:prstGeom>
        </p:spPr>
        <p:txBody>
          <a:bodyPr wrap="none">
            <a:spAutoFit/>
          </a:bodyPr>
          <a:lstStyle/>
          <a:p>
            <a:r>
              <a:rPr lang="fr-FR" sz="2400" b="1" cap="all" dirty="0">
                <a:solidFill>
                  <a:schemeClr val="tx1">
                    <a:lumMod val="75000"/>
                    <a:lumOff val="25000"/>
                  </a:schemeClr>
                </a:solidFill>
              </a:rPr>
              <a:t>20%</a:t>
            </a:r>
            <a:endParaRPr lang="fr-FR" sz="2400" dirty="0">
              <a:solidFill>
                <a:schemeClr val="tx1">
                  <a:lumMod val="75000"/>
                  <a:lumOff val="25000"/>
                </a:schemeClr>
              </a:solidFill>
            </a:endParaRPr>
          </a:p>
        </p:txBody>
      </p:sp>
      <p:sp>
        <p:nvSpPr>
          <p:cNvPr id="47" name="Rectangle 46"/>
          <p:cNvSpPr/>
          <p:nvPr/>
        </p:nvSpPr>
        <p:spPr>
          <a:xfrm>
            <a:off x="2050155" y="4695837"/>
            <a:ext cx="720069" cy="461665"/>
          </a:xfrm>
          <a:prstGeom prst="rect">
            <a:avLst/>
          </a:prstGeom>
        </p:spPr>
        <p:txBody>
          <a:bodyPr wrap="none">
            <a:spAutoFit/>
          </a:bodyPr>
          <a:lstStyle/>
          <a:p>
            <a:r>
              <a:rPr lang="fr-FR" sz="2400" b="1" cap="all" dirty="0">
                <a:solidFill>
                  <a:schemeClr val="bg1"/>
                </a:solidFill>
              </a:rPr>
              <a:t>82%</a:t>
            </a:r>
            <a:endParaRPr lang="fr-FR" sz="2400" dirty="0">
              <a:solidFill>
                <a:schemeClr val="bg1"/>
              </a:solidFill>
            </a:endParaRPr>
          </a:p>
        </p:txBody>
      </p:sp>
    </p:spTree>
    <p:extLst>
      <p:ext uri="{BB962C8B-B14F-4D97-AF65-F5344CB8AC3E}">
        <p14:creationId xmlns:p14="http://schemas.microsoft.com/office/powerpoint/2010/main" val="3932506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5</a:t>
            </a:r>
          </a:p>
        </p:txBody>
      </p:sp>
      <p:sp>
        <p:nvSpPr>
          <p:cNvPr id="2" name="Rectangle 1"/>
          <p:cNvSpPr/>
          <p:nvPr/>
        </p:nvSpPr>
        <p:spPr>
          <a:xfrm>
            <a:off x="576850" y="280519"/>
            <a:ext cx="10067180"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ea typeface=""/>
                <a:cs typeface="Tahoma" pitchFamily="34"/>
              </a:rPr>
              <a:t>الملامح الكبرى لوضعية الشباب بالمغرب </a:t>
            </a:r>
            <a:r>
              <a:rPr lang="ar-MA" sz="3200" b="1" cap="all" dirty="0">
                <a:solidFill>
                  <a:schemeClr val="bg1"/>
                </a:solidFill>
                <a:effectLst>
                  <a:outerShdw dist="25396" dir="18900000">
                    <a:srgbClr val="FFFFFF"/>
                  </a:outerShdw>
                </a:effectLst>
                <a:latin typeface="Cambria"/>
                <a:ea typeface=""/>
                <a:cs typeface="Tahoma" pitchFamily="34"/>
              </a:rPr>
              <a:t>ـ في أرقام ـ</a:t>
            </a:r>
            <a:endParaRPr lang="fr-FR" sz="3200" b="1" cap="all" dirty="0">
              <a:solidFill>
                <a:schemeClr val="bg1"/>
              </a:solidFill>
              <a:effectLst>
                <a:outerShdw dist="25396" dir="18900000">
                  <a:srgbClr val="FFFFFF"/>
                </a:outerShdw>
              </a:effectLst>
              <a:latin typeface="Cambria"/>
              <a:ea typeface=""/>
              <a:cs typeface="Tahoma" pitchFamily="34"/>
            </a:endParaRPr>
          </a:p>
        </p:txBody>
      </p:sp>
      <p:grpSp>
        <p:nvGrpSpPr>
          <p:cNvPr id="69" name="Groupe 68"/>
          <p:cNvGrpSpPr/>
          <p:nvPr/>
        </p:nvGrpSpPr>
        <p:grpSpPr>
          <a:xfrm>
            <a:off x="11367767" y="1328615"/>
            <a:ext cx="452449" cy="440519"/>
            <a:chOff x="10995129" y="2573514"/>
            <a:chExt cx="914400" cy="882871"/>
          </a:xfrm>
        </p:grpSpPr>
        <p:sp>
          <p:nvSpPr>
            <p:cNvPr id="70"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71"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72" name="Rectangle 71"/>
          <p:cNvSpPr/>
          <p:nvPr/>
        </p:nvSpPr>
        <p:spPr>
          <a:xfrm>
            <a:off x="6839712" y="1292916"/>
            <a:ext cx="4400803" cy="489749"/>
          </a:xfrm>
          <a:prstGeom prst="rect">
            <a:avLst/>
          </a:prstGeom>
        </p:spPr>
        <p:txBody>
          <a:bodyPr wrap="square">
            <a:spAutoFit/>
          </a:bodyPr>
          <a:lstStyle/>
          <a:p>
            <a:pPr algn="just" rtl="1">
              <a:lnSpc>
                <a:spcPct val="115000"/>
              </a:lnSpc>
              <a:spcAft>
                <a:spcPts val="1000"/>
              </a:spcAft>
            </a:pPr>
            <a:r>
              <a:rPr lang="ar-MA" sz="2400" b="1" dirty="0">
                <a:latin typeface="Calibri" panose="020F0502020204030204" pitchFamily="34" charset="0"/>
                <a:ea typeface="Calibri" panose="020F0502020204030204" pitchFamily="34" charset="0"/>
              </a:rPr>
              <a:t>تصاعد دائم لبنية الهشاشة</a:t>
            </a:r>
            <a:endParaRPr lang="fr-FR"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Rectangle 19"/>
          <p:cNvSpPr/>
          <p:nvPr/>
        </p:nvSpPr>
        <p:spPr>
          <a:xfrm>
            <a:off x="4416729" y="1820971"/>
            <a:ext cx="2963126" cy="1951026"/>
          </a:xfrm>
          <a:prstGeom prst="rect">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rtl="1"/>
            <a:r>
              <a:rPr lang="ar-SA" sz="4000" b="1" dirty="0"/>
              <a:t>9</a:t>
            </a:r>
            <a:r>
              <a:rPr lang="fr-FR" sz="4000" b="1" dirty="0"/>
              <a:t>%</a:t>
            </a:r>
            <a:r>
              <a:rPr lang="ar-MA" sz="2800" b="1" dirty="0">
                <a:solidFill>
                  <a:schemeClr val="bg1"/>
                </a:solidFill>
                <a:effectLst>
                  <a:outerShdw blurRad="38100" dist="38100" dir="2700000" algn="tl">
                    <a:srgbClr val="000000">
                      <a:alpha val="43137"/>
                    </a:srgbClr>
                  </a:outerShdw>
                </a:effectLst>
              </a:rPr>
              <a:t> </a:t>
            </a:r>
            <a:r>
              <a:rPr lang="ar-SA" sz="2800" b="1" dirty="0"/>
              <a:t>من النشيطين المشتغلين (958.000 شخصا) هم مياومون  أو موسميون.</a:t>
            </a:r>
          </a:p>
        </p:txBody>
      </p:sp>
      <p:sp>
        <p:nvSpPr>
          <p:cNvPr id="21" name="Rectangle 20"/>
          <p:cNvSpPr/>
          <p:nvPr/>
        </p:nvSpPr>
        <p:spPr>
          <a:xfrm>
            <a:off x="5745892" y="3956036"/>
            <a:ext cx="5242403" cy="2123488"/>
          </a:xfrm>
          <a:prstGeom prst="rect">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rtl="1"/>
            <a:r>
              <a:rPr lang="ar-SA" sz="2800" b="1" dirty="0"/>
              <a:t>أربعة من بين كل عشرة (4.325.000) اشتغلوا لمدة تفوق 48 ساعة في الأسبوع على المستوى الوطني</a:t>
            </a:r>
            <a:r>
              <a:rPr lang="ar-MA" sz="2800" b="1" dirty="0"/>
              <a:t> </a:t>
            </a:r>
          </a:p>
          <a:p>
            <a:pPr algn="r" rtl="1"/>
            <a:r>
              <a:rPr lang="fr-FR" sz="2800" b="1" dirty="0">
                <a:solidFill>
                  <a:schemeClr val="bg1"/>
                </a:solidFill>
              </a:rPr>
              <a:t>47%</a:t>
            </a:r>
            <a:r>
              <a:rPr lang="ar-MA" sz="2800" b="1" dirty="0">
                <a:solidFill>
                  <a:schemeClr val="bg1"/>
                </a:solidFill>
              </a:rPr>
              <a:t> بالوسط الحضري</a:t>
            </a:r>
            <a:endParaRPr lang="fr-FR" sz="2800" b="1" dirty="0">
              <a:solidFill>
                <a:schemeClr val="bg1"/>
              </a:solidFill>
            </a:endParaRPr>
          </a:p>
          <a:p>
            <a:pPr algn="r" rtl="1"/>
            <a:r>
              <a:rPr lang="fr-FR" sz="2800" b="1" dirty="0"/>
              <a:t>34%</a:t>
            </a:r>
            <a:r>
              <a:rPr lang="ar-MA" sz="2800" b="1" dirty="0"/>
              <a:t> في الوسط القروي</a:t>
            </a:r>
            <a:endParaRPr lang="fr-FR" sz="2800" b="1" dirty="0"/>
          </a:p>
          <a:p>
            <a:pPr algn="r" rtl="1"/>
            <a:r>
              <a:rPr lang="ar-MA" sz="2800" b="1" dirty="0">
                <a:solidFill>
                  <a:schemeClr val="bg1"/>
                </a:solidFill>
              </a:rPr>
              <a:t> </a:t>
            </a:r>
            <a:endParaRPr lang="en-US" sz="2800" b="1" dirty="0">
              <a:solidFill>
                <a:schemeClr val="bg1"/>
              </a:solidFill>
            </a:endParaRPr>
          </a:p>
        </p:txBody>
      </p:sp>
      <p:sp>
        <p:nvSpPr>
          <p:cNvPr id="22" name="Rectangle 21"/>
          <p:cNvSpPr/>
          <p:nvPr/>
        </p:nvSpPr>
        <p:spPr>
          <a:xfrm>
            <a:off x="7982464" y="1813302"/>
            <a:ext cx="3005833" cy="1951025"/>
          </a:xfrm>
          <a:prstGeom prst="rect">
            <a:avLst/>
          </a:prstGeom>
          <a:solidFill>
            <a:srgbClr val="C03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rtl="1"/>
            <a:r>
              <a:rPr lang="ar-SA" sz="2800" b="1" dirty="0"/>
              <a:t>يمثل الشغل غير المؤدى عنه </a:t>
            </a:r>
            <a:r>
              <a:rPr lang="fr-FR" sz="4000" b="1" dirty="0"/>
              <a:t>20 %</a:t>
            </a:r>
            <a:r>
              <a:rPr lang="ar-SA" sz="4000" b="1" dirty="0"/>
              <a:t> </a:t>
            </a:r>
            <a:r>
              <a:rPr lang="ar-SA" sz="2800" b="1" dirty="0"/>
              <a:t>من الحجم الإجمالي للشغل على المستوى الوطني</a:t>
            </a:r>
            <a:endParaRPr lang="en-US" sz="2800" b="1" dirty="0">
              <a:solidFill>
                <a:schemeClr val="bg1"/>
              </a:solidFill>
            </a:endParaRPr>
          </a:p>
        </p:txBody>
      </p:sp>
      <p:sp>
        <p:nvSpPr>
          <p:cNvPr id="23" name="Rectangle 22"/>
          <p:cNvSpPr/>
          <p:nvPr/>
        </p:nvSpPr>
        <p:spPr>
          <a:xfrm>
            <a:off x="850995" y="3956036"/>
            <a:ext cx="4894898" cy="2123488"/>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rtl="1"/>
            <a:r>
              <a:rPr lang="fr-FR" sz="2800" dirty="0"/>
              <a:t> </a:t>
            </a:r>
            <a:r>
              <a:rPr lang="fr-FR" sz="4000" b="1" dirty="0"/>
              <a:t>5%</a:t>
            </a:r>
            <a:r>
              <a:rPr lang="ar-SA" sz="2800" b="1" dirty="0"/>
              <a:t>من النشيطين المشتغلين يعملون جزءا من الليل وآخر من النهار</a:t>
            </a:r>
            <a:endParaRPr lang="fr-FR" sz="2800" b="1" dirty="0"/>
          </a:p>
          <a:p>
            <a:pPr algn="r" rtl="1"/>
            <a:r>
              <a:rPr lang="ar-MA" sz="2800" b="1" dirty="0">
                <a:solidFill>
                  <a:schemeClr val="bg1"/>
                </a:solidFill>
              </a:rPr>
              <a:t>3 % بالتناوب ما بين الليل والنهار</a:t>
            </a:r>
            <a:endParaRPr lang="fr-FR" sz="2800" b="1" dirty="0">
              <a:solidFill>
                <a:schemeClr val="bg1"/>
              </a:solidFill>
            </a:endParaRPr>
          </a:p>
          <a:p>
            <a:pPr algn="r" rtl="1"/>
            <a:r>
              <a:rPr lang="ar-MA" sz="2800" b="1" dirty="0">
                <a:solidFill>
                  <a:schemeClr val="bg1"/>
                </a:solidFill>
              </a:rPr>
              <a:t>1 % لا يشتغلون إلا بالليل</a:t>
            </a:r>
          </a:p>
          <a:p>
            <a:pPr algn="r" rtl="1"/>
            <a:endParaRPr lang="en-US" sz="2800" b="1" dirty="0">
              <a:solidFill>
                <a:schemeClr val="bg1"/>
              </a:solidFill>
            </a:endParaRPr>
          </a:p>
        </p:txBody>
      </p:sp>
      <p:sp>
        <p:nvSpPr>
          <p:cNvPr id="24" name="Freeform 34"/>
          <p:cNvSpPr/>
          <p:nvPr/>
        </p:nvSpPr>
        <p:spPr>
          <a:xfrm>
            <a:off x="5898292" y="5324945"/>
            <a:ext cx="797670" cy="754579"/>
          </a:xfrm>
          <a:custGeom>
            <a:avLst/>
            <a:gdLst>
              <a:gd name="connsiteX0" fmla="*/ 0 w 2415214"/>
              <a:gd name="connsiteY0" fmla="*/ 496210 h 2193257"/>
              <a:gd name="connsiteX1" fmla="*/ 22902 w 2415214"/>
              <a:gd name="connsiteY1" fmla="*/ 496210 h 2193257"/>
              <a:gd name="connsiteX2" fmla="*/ 22902 w 2415214"/>
              <a:gd name="connsiteY2" fmla="*/ 825859 h 2193257"/>
              <a:gd name="connsiteX3" fmla="*/ 22902 w 2415214"/>
              <a:gd name="connsiteY3" fmla="*/ 825860 h 2193257"/>
              <a:gd name="connsiteX4" fmla="*/ 22902 w 2415214"/>
              <a:gd name="connsiteY4" fmla="*/ 827577 h 2193257"/>
              <a:gd name="connsiteX5" fmla="*/ 0 w 2415214"/>
              <a:gd name="connsiteY5" fmla="*/ 807710 h 2193257"/>
              <a:gd name="connsiteX6" fmla="*/ 1599656 w 2415214"/>
              <a:gd name="connsiteY6" fmla="*/ 378231 h 2193257"/>
              <a:gd name="connsiteX7" fmla="*/ 1489387 w 2415214"/>
              <a:gd name="connsiteY7" fmla="*/ 488500 h 2193257"/>
              <a:gd name="connsiteX8" fmla="*/ 1489387 w 2415214"/>
              <a:gd name="connsiteY8" fmla="*/ 505918 h 2193257"/>
              <a:gd name="connsiteX9" fmla="*/ 1489386 w 2415214"/>
              <a:gd name="connsiteY9" fmla="*/ 607510 h 2193257"/>
              <a:gd name="connsiteX10" fmla="*/ 1489387 w 2415214"/>
              <a:gd name="connsiteY10" fmla="*/ 607511 h 2193257"/>
              <a:gd name="connsiteX11" fmla="*/ 1489388 w 2415214"/>
              <a:gd name="connsiteY11" fmla="*/ 725992 h 2193257"/>
              <a:gd name="connsiteX12" fmla="*/ 1521684 w 2415214"/>
              <a:gd name="connsiteY12" fmla="*/ 803965 h 2193257"/>
              <a:gd name="connsiteX13" fmla="*/ 1531258 w 2415214"/>
              <a:gd name="connsiteY13" fmla="*/ 810418 h 2193257"/>
              <a:gd name="connsiteX14" fmla="*/ 1531259 w 2415214"/>
              <a:gd name="connsiteY14" fmla="*/ 705683 h 2193257"/>
              <a:gd name="connsiteX15" fmla="*/ 1531258 w 2415214"/>
              <a:gd name="connsiteY15" fmla="*/ 496210 h 2193257"/>
              <a:gd name="connsiteX16" fmla="*/ 1554160 w 2415214"/>
              <a:gd name="connsiteY16" fmla="*/ 496210 h 2193257"/>
              <a:gd name="connsiteX17" fmla="*/ 1554159 w 2415214"/>
              <a:gd name="connsiteY17" fmla="*/ 578623 h 2193257"/>
              <a:gd name="connsiteX18" fmla="*/ 1554159 w 2415214"/>
              <a:gd name="connsiteY18" fmla="*/ 663698 h 2193257"/>
              <a:gd name="connsiteX19" fmla="*/ 1554160 w 2415214"/>
              <a:gd name="connsiteY19" fmla="*/ 663699 h 2193257"/>
              <a:gd name="connsiteX20" fmla="*/ 1554159 w 2415214"/>
              <a:gd name="connsiteY20" fmla="*/ 825858 h 2193257"/>
              <a:gd name="connsiteX21" fmla="*/ 1554159 w 2415214"/>
              <a:gd name="connsiteY21" fmla="*/ 825860 h 2193257"/>
              <a:gd name="connsiteX22" fmla="*/ 1554159 w 2415214"/>
              <a:gd name="connsiteY22" fmla="*/ 1049468 h 2193257"/>
              <a:gd name="connsiteX23" fmla="*/ 1624332 w 2415214"/>
              <a:gd name="connsiteY23" fmla="*/ 1119639 h 2193257"/>
              <a:gd name="connsiteX24" fmla="*/ 1710689 w 2415214"/>
              <a:gd name="connsiteY24" fmla="*/ 1119640 h 2193257"/>
              <a:gd name="connsiteX25" fmla="*/ 1738003 w 2415214"/>
              <a:gd name="connsiteY25" fmla="*/ 1114125 h 2193257"/>
              <a:gd name="connsiteX26" fmla="*/ 1780861 w 2415214"/>
              <a:gd name="connsiteY26" fmla="*/ 1049468 h 2193257"/>
              <a:gd name="connsiteX27" fmla="*/ 1780860 w 2415214"/>
              <a:gd name="connsiteY27" fmla="*/ 912601 h 2193257"/>
              <a:gd name="connsiteX28" fmla="*/ 1780860 w 2415214"/>
              <a:gd name="connsiteY28" fmla="*/ 496210 h 2193257"/>
              <a:gd name="connsiteX29" fmla="*/ 1803761 w 2415214"/>
              <a:gd name="connsiteY29" fmla="*/ 496210 h 2193257"/>
              <a:gd name="connsiteX30" fmla="*/ 1803761 w 2415214"/>
              <a:gd name="connsiteY30" fmla="*/ 810420 h 2193257"/>
              <a:gd name="connsiteX31" fmla="*/ 1813336 w 2415214"/>
              <a:gd name="connsiteY31" fmla="*/ 803965 h 2193257"/>
              <a:gd name="connsiteX32" fmla="*/ 1845632 w 2415214"/>
              <a:gd name="connsiteY32" fmla="*/ 725992 h 2193257"/>
              <a:gd name="connsiteX33" fmla="*/ 1845633 w 2415214"/>
              <a:gd name="connsiteY33" fmla="*/ 498895 h 2193257"/>
              <a:gd name="connsiteX34" fmla="*/ 1845634 w 2415214"/>
              <a:gd name="connsiteY34" fmla="*/ 498898 h 2193257"/>
              <a:gd name="connsiteX35" fmla="*/ 1845635 w 2415214"/>
              <a:gd name="connsiteY35" fmla="*/ 488500 h 2193257"/>
              <a:gd name="connsiteX36" fmla="*/ 1735365 w 2415214"/>
              <a:gd name="connsiteY36" fmla="*/ 378232 h 2193257"/>
              <a:gd name="connsiteX37" fmla="*/ 1651443 w 2415214"/>
              <a:gd name="connsiteY37" fmla="*/ 378231 h 2193257"/>
              <a:gd name="connsiteX38" fmla="*/ 1651442 w 2415214"/>
              <a:gd name="connsiteY38" fmla="*/ 378231 h 2193257"/>
              <a:gd name="connsiteX39" fmla="*/ 1254716 w 2415214"/>
              <a:gd name="connsiteY39" fmla="*/ 0 h 2193257"/>
              <a:gd name="connsiteX40" fmla="*/ 1556316 w 2415214"/>
              <a:gd name="connsiteY40" fmla="*/ 261630 h 2193257"/>
              <a:gd name="connsiteX41" fmla="*/ 1562002 w 2415214"/>
              <a:gd name="connsiteY41" fmla="*/ 289789 h 2193257"/>
              <a:gd name="connsiteX42" fmla="*/ 1603489 w 2415214"/>
              <a:gd name="connsiteY42" fmla="*/ 340169 h 2193257"/>
              <a:gd name="connsiteX43" fmla="*/ 1612635 w 2415214"/>
              <a:gd name="connsiteY43" fmla="*/ 344566 h 2193257"/>
              <a:gd name="connsiteX44" fmla="*/ 1608563 w 2415214"/>
              <a:gd name="connsiteY44" fmla="*/ 341034 h 2193257"/>
              <a:gd name="connsiteX45" fmla="*/ 1616700 w 2415214"/>
              <a:gd name="connsiteY45" fmla="*/ 346521 h 2193257"/>
              <a:gd name="connsiteX46" fmla="*/ 1627270 w 2415214"/>
              <a:gd name="connsiteY46" fmla="*/ 351602 h 2193257"/>
              <a:gd name="connsiteX47" fmla="*/ 1667507 w 2415214"/>
              <a:gd name="connsiteY47" fmla="*/ 359725 h 2193257"/>
              <a:gd name="connsiteX48" fmla="*/ 1667510 w 2415214"/>
              <a:gd name="connsiteY48" fmla="*/ 359726 h 2193257"/>
              <a:gd name="connsiteX49" fmla="*/ 1669043 w 2415214"/>
              <a:gd name="connsiteY49" fmla="*/ 359416 h 2193257"/>
              <a:gd name="connsiteX50" fmla="*/ 1669044 w 2415214"/>
              <a:gd name="connsiteY50" fmla="*/ 359417 h 2193257"/>
              <a:gd name="connsiteX51" fmla="*/ 1712083 w 2415214"/>
              <a:gd name="connsiteY51" fmla="*/ 350728 h 2193257"/>
              <a:gd name="connsiteX52" fmla="*/ 1782020 w 2415214"/>
              <a:gd name="connsiteY52" fmla="*/ 245218 h 2193257"/>
              <a:gd name="connsiteX53" fmla="*/ 1773020 w 2415214"/>
              <a:gd name="connsiteY53" fmla="*/ 200648 h 2193257"/>
              <a:gd name="connsiteX54" fmla="*/ 1760666 w 2415214"/>
              <a:gd name="connsiteY54" fmla="*/ 182323 h 2193257"/>
              <a:gd name="connsiteX55" fmla="*/ 2415214 w 2415214"/>
              <a:gd name="connsiteY55" fmla="*/ 750121 h 2193257"/>
              <a:gd name="connsiteX56" fmla="*/ 2415214 w 2415214"/>
              <a:gd name="connsiteY56" fmla="*/ 2193257 h 2193257"/>
              <a:gd name="connsiteX57" fmla="*/ 1311215 w 2415214"/>
              <a:gd name="connsiteY57" fmla="*/ 2193257 h 2193257"/>
              <a:gd name="connsiteX58" fmla="*/ 67649 w 2415214"/>
              <a:gd name="connsiteY58" fmla="*/ 1114506 h 2193257"/>
              <a:gd name="connsiteX59" fmla="*/ 93075 w 2415214"/>
              <a:gd name="connsiteY59" fmla="*/ 1119638 h 2193257"/>
              <a:gd name="connsiteX60" fmla="*/ 179434 w 2415214"/>
              <a:gd name="connsiteY60" fmla="*/ 1119639 h 2193257"/>
              <a:gd name="connsiteX61" fmla="*/ 249605 w 2415214"/>
              <a:gd name="connsiteY61" fmla="*/ 1049468 h 2193257"/>
              <a:gd name="connsiteX62" fmla="*/ 249606 w 2415214"/>
              <a:gd name="connsiteY62" fmla="*/ 912600 h 2193257"/>
              <a:gd name="connsiteX63" fmla="*/ 249605 w 2415214"/>
              <a:gd name="connsiteY63" fmla="*/ 496209 h 2193257"/>
              <a:gd name="connsiteX64" fmla="*/ 272506 w 2415214"/>
              <a:gd name="connsiteY64" fmla="*/ 496209 h 2193257"/>
              <a:gd name="connsiteX65" fmla="*/ 272506 w 2415214"/>
              <a:gd name="connsiteY65" fmla="*/ 810419 h 2193257"/>
              <a:gd name="connsiteX66" fmla="*/ 282080 w 2415214"/>
              <a:gd name="connsiteY66" fmla="*/ 803965 h 2193257"/>
              <a:gd name="connsiteX67" fmla="*/ 314378 w 2415214"/>
              <a:gd name="connsiteY67" fmla="*/ 725991 h 2193257"/>
              <a:gd name="connsiteX68" fmla="*/ 314377 w 2415214"/>
              <a:gd name="connsiteY68" fmla="*/ 488499 h 2193257"/>
              <a:gd name="connsiteX69" fmla="*/ 305713 w 2415214"/>
              <a:gd name="connsiteY69" fmla="*/ 445578 h 2193257"/>
              <a:gd name="connsiteX70" fmla="*/ 298055 w 2415214"/>
              <a:gd name="connsiteY70" fmla="*/ 434220 h 2193257"/>
              <a:gd name="connsiteX71" fmla="*/ 286473 w 2415214"/>
              <a:gd name="connsiteY71" fmla="*/ 417043 h 2193257"/>
              <a:gd name="connsiteX72" fmla="*/ 286475 w 2415214"/>
              <a:gd name="connsiteY72" fmla="*/ 417044 h 2193257"/>
              <a:gd name="connsiteX73" fmla="*/ 282081 w 2415214"/>
              <a:gd name="connsiteY73" fmla="*/ 410528 h 2193257"/>
              <a:gd name="connsiteX74" fmla="*/ 204109 w 2415214"/>
              <a:gd name="connsiteY74" fmla="*/ 378230 h 2193257"/>
              <a:gd name="connsiteX75" fmla="*/ 115645 w 2415214"/>
              <a:gd name="connsiteY75" fmla="*/ 378231 h 2193257"/>
              <a:gd name="connsiteX76" fmla="*/ 56919 w 2415214"/>
              <a:gd name="connsiteY76" fmla="*/ 327287 h 2193257"/>
              <a:gd name="connsiteX77" fmla="*/ 91685 w 2415214"/>
              <a:gd name="connsiteY77" fmla="*/ 350726 h 2193257"/>
              <a:gd name="connsiteX78" fmla="*/ 136255 w 2415214"/>
              <a:gd name="connsiteY78" fmla="*/ 359725 h 2193257"/>
              <a:gd name="connsiteX79" fmla="*/ 250763 w 2415214"/>
              <a:gd name="connsiteY79" fmla="*/ 245217 h 2193257"/>
              <a:gd name="connsiteX80" fmla="*/ 241764 w 2415214"/>
              <a:gd name="connsiteY80" fmla="*/ 200647 h 2193257"/>
              <a:gd name="connsiteX81" fmla="*/ 235809 w 2415214"/>
              <a:gd name="connsiteY81" fmla="*/ 191813 h 2193257"/>
              <a:gd name="connsiteX82" fmla="*/ 467911 w 2415214"/>
              <a:gd name="connsiteY82" fmla="*/ 393155 h 2193257"/>
              <a:gd name="connsiteX83" fmla="*/ 442143 w 2415214"/>
              <a:gd name="connsiteY83" fmla="*/ 410527 h 2193257"/>
              <a:gd name="connsiteX84" fmla="*/ 409847 w 2415214"/>
              <a:gd name="connsiteY84" fmla="*/ 488500 h 2193257"/>
              <a:gd name="connsiteX85" fmla="*/ 409846 w 2415214"/>
              <a:gd name="connsiteY85" fmla="*/ 633441 h 2193257"/>
              <a:gd name="connsiteX86" fmla="*/ 409846 w 2415214"/>
              <a:gd name="connsiteY86" fmla="*/ 633440 h 2193257"/>
              <a:gd name="connsiteX87" fmla="*/ 409845 w 2415214"/>
              <a:gd name="connsiteY87" fmla="*/ 725991 h 2193257"/>
              <a:gd name="connsiteX88" fmla="*/ 442142 w 2415214"/>
              <a:gd name="connsiteY88" fmla="*/ 803964 h 2193257"/>
              <a:gd name="connsiteX89" fmla="*/ 446975 w 2415214"/>
              <a:gd name="connsiteY89" fmla="*/ 807222 h 2193257"/>
              <a:gd name="connsiteX90" fmla="*/ 446973 w 2415214"/>
              <a:gd name="connsiteY90" fmla="*/ 807220 h 2193257"/>
              <a:gd name="connsiteX91" fmla="*/ 451716 w 2415214"/>
              <a:gd name="connsiteY91" fmla="*/ 810417 h 2193257"/>
              <a:gd name="connsiteX92" fmla="*/ 451715 w 2415214"/>
              <a:gd name="connsiteY92" fmla="*/ 560385 h 2193257"/>
              <a:gd name="connsiteX93" fmla="*/ 451717 w 2415214"/>
              <a:gd name="connsiteY93" fmla="*/ 560385 h 2193257"/>
              <a:gd name="connsiteX94" fmla="*/ 451716 w 2415214"/>
              <a:gd name="connsiteY94" fmla="*/ 496208 h 2193257"/>
              <a:gd name="connsiteX95" fmla="*/ 474618 w 2415214"/>
              <a:gd name="connsiteY95" fmla="*/ 496209 h 2193257"/>
              <a:gd name="connsiteX96" fmla="*/ 474618 w 2415214"/>
              <a:gd name="connsiteY96" fmla="*/ 825858 h 2193257"/>
              <a:gd name="connsiteX97" fmla="*/ 474618 w 2415214"/>
              <a:gd name="connsiteY97" fmla="*/ 825859 h 2193257"/>
              <a:gd name="connsiteX98" fmla="*/ 474618 w 2415214"/>
              <a:gd name="connsiteY98" fmla="*/ 831201 h 2193257"/>
              <a:gd name="connsiteX99" fmla="*/ 474617 w 2415214"/>
              <a:gd name="connsiteY99" fmla="*/ 1049468 h 2193257"/>
              <a:gd name="connsiteX100" fmla="*/ 495170 w 2415214"/>
              <a:gd name="connsiteY100" fmla="*/ 1099086 h 2193257"/>
              <a:gd name="connsiteX101" fmla="*/ 516957 w 2415214"/>
              <a:gd name="connsiteY101" fmla="*/ 1113776 h 2193257"/>
              <a:gd name="connsiteX102" fmla="*/ 517474 w 2415214"/>
              <a:gd name="connsiteY102" fmla="*/ 1114124 h 2193257"/>
              <a:gd name="connsiteX103" fmla="*/ 544789 w 2415214"/>
              <a:gd name="connsiteY103" fmla="*/ 1119638 h 2193257"/>
              <a:gd name="connsiteX104" fmla="*/ 631149 w 2415214"/>
              <a:gd name="connsiteY104" fmla="*/ 1119639 h 2193257"/>
              <a:gd name="connsiteX105" fmla="*/ 701320 w 2415214"/>
              <a:gd name="connsiteY105" fmla="*/ 1049467 h 2193257"/>
              <a:gd name="connsiteX106" fmla="*/ 701319 w 2415214"/>
              <a:gd name="connsiteY106" fmla="*/ 912600 h 2193257"/>
              <a:gd name="connsiteX107" fmla="*/ 701318 w 2415214"/>
              <a:gd name="connsiteY107" fmla="*/ 912600 h 2193257"/>
              <a:gd name="connsiteX108" fmla="*/ 701319 w 2415214"/>
              <a:gd name="connsiteY108" fmla="*/ 912599 h 2193257"/>
              <a:gd name="connsiteX109" fmla="*/ 701319 w 2415214"/>
              <a:gd name="connsiteY109" fmla="*/ 776907 h 2193257"/>
              <a:gd name="connsiteX110" fmla="*/ 701319 w 2415214"/>
              <a:gd name="connsiteY110" fmla="*/ 496208 h 2193257"/>
              <a:gd name="connsiteX111" fmla="*/ 724221 w 2415214"/>
              <a:gd name="connsiteY111" fmla="*/ 496208 h 2193257"/>
              <a:gd name="connsiteX112" fmla="*/ 724220 w 2415214"/>
              <a:gd name="connsiteY112" fmla="*/ 796774 h 2193257"/>
              <a:gd name="connsiteX113" fmla="*/ 724221 w 2415214"/>
              <a:gd name="connsiteY113" fmla="*/ 810418 h 2193257"/>
              <a:gd name="connsiteX114" fmla="*/ 733795 w 2415214"/>
              <a:gd name="connsiteY114" fmla="*/ 803962 h 2193257"/>
              <a:gd name="connsiteX115" fmla="*/ 766091 w 2415214"/>
              <a:gd name="connsiteY115" fmla="*/ 725990 h 2193257"/>
              <a:gd name="connsiteX116" fmla="*/ 766092 w 2415214"/>
              <a:gd name="connsiteY116" fmla="*/ 488498 h 2193257"/>
              <a:gd name="connsiteX117" fmla="*/ 757427 w 2415214"/>
              <a:gd name="connsiteY117" fmla="*/ 445578 h 2193257"/>
              <a:gd name="connsiteX118" fmla="*/ 655824 w 2415214"/>
              <a:gd name="connsiteY118" fmla="*/ 378231 h 2193257"/>
              <a:gd name="connsiteX119" fmla="*/ 573904 w 2415214"/>
              <a:gd name="connsiteY119" fmla="*/ 378230 h 2193257"/>
              <a:gd name="connsiteX120" fmla="*/ 538004 w 2415214"/>
              <a:gd name="connsiteY120" fmla="*/ 347089 h 2193257"/>
              <a:gd name="connsiteX121" fmla="*/ 543398 w 2415214"/>
              <a:gd name="connsiteY121" fmla="*/ 350726 h 2193257"/>
              <a:gd name="connsiteX122" fmla="*/ 587969 w 2415214"/>
              <a:gd name="connsiteY122" fmla="*/ 359725 h 2193257"/>
              <a:gd name="connsiteX123" fmla="*/ 702477 w 2415214"/>
              <a:gd name="connsiteY123" fmla="*/ 245217 h 2193257"/>
              <a:gd name="connsiteX124" fmla="*/ 693478 w 2415214"/>
              <a:gd name="connsiteY124" fmla="*/ 200647 h 2193257"/>
              <a:gd name="connsiteX125" fmla="*/ 678305 w 2415214"/>
              <a:gd name="connsiteY125" fmla="*/ 178140 h 2193257"/>
              <a:gd name="connsiteX126" fmla="*/ 901396 w 2415214"/>
              <a:gd name="connsiteY126" fmla="*/ 371665 h 2193257"/>
              <a:gd name="connsiteX127" fmla="*/ 874510 w 2415214"/>
              <a:gd name="connsiteY127" fmla="*/ 411542 h 2193257"/>
              <a:gd name="connsiteX128" fmla="*/ 861560 w 2415214"/>
              <a:gd name="connsiteY128" fmla="*/ 475683 h 2193257"/>
              <a:gd name="connsiteX129" fmla="*/ 861561 w 2415214"/>
              <a:gd name="connsiteY129" fmla="*/ 627763 h 2193257"/>
              <a:gd name="connsiteX130" fmla="*/ 861560 w 2415214"/>
              <a:gd name="connsiteY130" fmla="*/ 627763 h 2193257"/>
              <a:gd name="connsiteX131" fmla="*/ 861560 w 2415214"/>
              <a:gd name="connsiteY131" fmla="*/ 830581 h 2193257"/>
              <a:gd name="connsiteX132" fmla="*/ 909823 w 2415214"/>
              <a:gd name="connsiteY132" fmla="*/ 947099 h 2193257"/>
              <a:gd name="connsiteX133" fmla="*/ 924129 w 2415214"/>
              <a:gd name="connsiteY133" fmla="*/ 956743 h 2193257"/>
              <a:gd name="connsiteX134" fmla="*/ 924128 w 2415214"/>
              <a:gd name="connsiteY134" fmla="*/ 578831 h 2193257"/>
              <a:gd name="connsiteX135" fmla="*/ 924129 w 2415214"/>
              <a:gd name="connsiteY135" fmla="*/ 578832 h 2193257"/>
              <a:gd name="connsiteX136" fmla="*/ 924130 w 2415214"/>
              <a:gd name="connsiteY136" fmla="*/ 487205 h 2193257"/>
              <a:gd name="connsiteX137" fmla="*/ 958352 w 2415214"/>
              <a:gd name="connsiteY137" fmla="*/ 487205 h 2193257"/>
              <a:gd name="connsiteX138" fmla="*/ 958352 w 2415214"/>
              <a:gd name="connsiteY138" fmla="*/ 979820 h 2193257"/>
              <a:gd name="connsiteX139" fmla="*/ 958352 w 2415214"/>
              <a:gd name="connsiteY139" fmla="*/ 979821 h 2193257"/>
              <a:gd name="connsiteX140" fmla="*/ 958352 w 2415214"/>
              <a:gd name="connsiteY140" fmla="*/ 980828 h 2193257"/>
              <a:gd name="connsiteX141" fmla="*/ 958352 w 2415214"/>
              <a:gd name="connsiteY141" fmla="*/ 980829 h 2193257"/>
              <a:gd name="connsiteX142" fmla="*/ 958352 w 2415214"/>
              <a:gd name="connsiteY142" fmla="*/ 999875 h 2193257"/>
              <a:gd name="connsiteX143" fmla="*/ 958351 w 2415214"/>
              <a:gd name="connsiteY143" fmla="*/ 1313971 h 2193257"/>
              <a:gd name="connsiteX144" fmla="*/ 1063214 w 2415214"/>
              <a:gd name="connsiteY144" fmla="*/ 1418832 h 2193257"/>
              <a:gd name="connsiteX145" fmla="*/ 1192266 w 2415214"/>
              <a:gd name="connsiteY145" fmla="*/ 1418832 h 2193257"/>
              <a:gd name="connsiteX146" fmla="*/ 1297126 w 2415214"/>
              <a:gd name="connsiteY146" fmla="*/ 1313971 h 2193257"/>
              <a:gd name="connsiteX147" fmla="*/ 1297127 w 2415214"/>
              <a:gd name="connsiteY147" fmla="*/ 1293751 h 2193257"/>
              <a:gd name="connsiteX148" fmla="*/ 1297127 w 2415214"/>
              <a:gd name="connsiteY148" fmla="*/ 1109443 h 2193257"/>
              <a:gd name="connsiteX149" fmla="*/ 1297126 w 2415214"/>
              <a:gd name="connsiteY149" fmla="*/ 902394 h 2193257"/>
              <a:gd name="connsiteX150" fmla="*/ 1297127 w 2415214"/>
              <a:gd name="connsiteY150" fmla="*/ 902395 h 2193257"/>
              <a:gd name="connsiteX151" fmla="*/ 1297128 w 2415214"/>
              <a:gd name="connsiteY151" fmla="*/ 857056 h 2193257"/>
              <a:gd name="connsiteX152" fmla="*/ 1297127 w 2415214"/>
              <a:gd name="connsiteY152" fmla="*/ 727551 h 2193257"/>
              <a:gd name="connsiteX153" fmla="*/ 1297127 w 2415214"/>
              <a:gd name="connsiteY153" fmla="*/ 487204 h 2193257"/>
              <a:gd name="connsiteX154" fmla="*/ 1297127 w 2415214"/>
              <a:gd name="connsiteY154" fmla="*/ 487203 h 2193257"/>
              <a:gd name="connsiteX155" fmla="*/ 1331349 w 2415214"/>
              <a:gd name="connsiteY155" fmla="*/ 487204 h 2193257"/>
              <a:gd name="connsiteX156" fmla="*/ 1331349 w 2415214"/>
              <a:gd name="connsiteY156" fmla="*/ 487205 h 2193257"/>
              <a:gd name="connsiteX157" fmla="*/ 1331349 w 2415214"/>
              <a:gd name="connsiteY157" fmla="*/ 587653 h 2193257"/>
              <a:gd name="connsiteX158" fmla="*/ 1331349 w 2415214"/>
              <a:gd name="connsiteY158" fmla="*/ 688100 h 2193257"/>
              <a:gd name="connsiteX159" fmla="*/ 1331350 w 2415214"/>
              <a:gd name="connsiteY159" fmla="*/ 886743 h 2193257"/>
              <a:gd name="connsiteX160" fmla="*/ 1331349 w 2415214"/>
              <a:gd name="connsiteY160" fmla="*/ 886742 h 2193257"/>
              <a:gd name="connsiteX161" fmla="*/ 1331349 w 2415214"/>
              <a:gd name="connsiteY161" fmla="*/ 956745 h 2193257"/>
              <a:gd name="connsiteX162" fmla="*/ 1345656 w 2415214"/>
              <a:gd name="connsiteY162" fmla="*/ 947099 h 2193257"/>
              <a:gd name="connsiteX163" fmla="*/ 1346766 w 2415214"/>
              <a:gd name="connsiteY163" fmla="*/ 945454 h 2193257"/>
              <a:gd name="connsiteX164" fmla="*/ 1346767 w 2415214"/>
              <a:gd name="connsiteY164" fmla="*/ 945455 h 2193257"/>
              <a:gd name="connsiteX165" fmla="*/ 1380970 w 2415214"/>
              <a:gd name="connsiteY165" fmla="*/ 894723 h 2193257"/>
              <a:gd name="connsiteX166" fmla="*/ 1381692 w 2415214"/>
              <a:gd name="connsiteY166" fmla="*/ 891152 h 2193257"/>
              <a:gd name="connsiteX167" fmla="*/ 1393920 w 2415214"/>
              <a:gd name="connsiteY167" fmla="*/ 830583 h 2193257"/>
              <a:gd name="connsiteX168" fmla="*/ 1393919 w 2415214"/>
              <a:gd name="connsiteY168" fmla="*/ 615970 h 2193257"/>
              <a:gd name="connsiteX169" fmla="*/ 1393920 w 2415214"/>
              <a:gd name="connsiteY169" fmla="*/ 615970 h 2193257"/>
              <a:gd name="connsiteX170" fmla="*/ 1393921 w 2415214"/>
              <a:gd name="connsiteY170" fmla="*/ 560571 h 2193257"/>
              <a:gd name="connsiteX171" fmla="*/ 1393920 w 2415214"/>
              <a:gd name="connsiteY171" fmla="*/ 552778 h 2193257"/>
              <a:gd name="connsiteX172" fmla="*/ 1393920 w 2415214"/>
              <a:gd name="connsiteY172" fmla="*/ 524696 h 2193257"/>
              <a:gd name="connsiteX173" fmla="*/ 1393921 w 2415214"/>
              <a:gd name="connsiteY173" fmla="*/ 475683 h 2193257"/>
              <a:gd name="connsiteX174" fmla="*/ 1229138 w 2415214"/>
              <a:gd name="connsiteY174" fmla="*/ 310900 h 2193257"/>
              <a:gd name="connsiteX175" fmla="*/ 1106105 w 2415214"/>
              <a:gd name="connsiteY175" fmla="*/ 310900 h 2193257"/>
              <a:gd name="connsiteX176" fmla="*/ 1050319 w 2415214"/>
              <a:gd name="connsiteY176" fmla="*/ 262508 h 2193257"/>
              <a:gd name="connsiteX177" fmla="*/ 1061134 w 2415214"/>
              <a:gd name="connsiteY177" fmla="*/ 269799 h 2193257"/>
              <a:gd name="connsiteX178" fmla="*/ 1127740 w 2415214"/>
              <a:gd name="connsiteY178" fmla="*/ 283247 h 2193257"/>
              <a:gd name="connsiteX179" fmla="*/ 1298856 w 2415214"/>
              <a:gd name="connsiteY179" fmla="*/ 112130 h 2193257"/>
              <a:gd name="connsiteX180" fmla="*/ 1285409 w 2415214"/>
              <a:gd name="connsiteY180" fmla="*/ 45524 h 219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2415214" h="2193257">
                <a:moveTo>
                  <a:pt x="0" y="496210"/>
                </a:moveTo>
                <a:lnTo>
                  <a:pt x="22902" y="496210"/>
                </a:lnTo>
                <a:lnTo>
                  <a:pt x="22902" y="825859"/>
                </a:lnTo>
                <a:lnTo>
                  <a:pt x="22902" y="825860"/>
                </a:lnTo>
                <a:lnTo>
                  <a:pt x="22902" y="827577"/>
                </a:lnTo>
                <a:lnTo>
                  <a:pt x="0" y="807710"/>
                </a:lnTo>
                <a:close/>
                <a:moveTo>
                  <a:pt x="1599656" y="378231"/>
                </a:moveTo>
                <a:cubicBezTo>
                  <a:pt x="1538756" y="378231"/>
                  <a:pt x="1489387" y="427600"/>
                  <a:pt x="1489387" y="488500"/>
                </a:cubicBezTo>
                <a:lnTo>
                  <a:pt x="1489387" y="505918"/>
                </a:lnTo>
                <a:lnTo>
                  <a:pt x="1489386" y="607510"/>
                </a:lnTo>
                <a:lnTo>
                  <a:pt x="1489387" y="607511"/>
                </a:lnTo>
                <a:lnTo>
                  <a:pt x="1489388" y="725992"/>
                </a:lnTo>
                <a:cubicBezTo>
                  <a:pt x="1489387" y="756442"/>
                  <a:pt x="1501730" y="784009"/>
                  <a:pt x="1521684" y="803965"/>
                </a:cubicBezTo>
                <a:lnTo>
                  <a:pt x="1531258" y="810418"/>
                </a:lnTo>
                <a:lnTo>
                  <a:pt x="1531259" y="705683"/>
                </a:lnTo>
                <a:lnTo>
                  <a:pt x="1531258" y="496210"/>
                </a:lnTo>
                <a:lnTo>
                  <a:pt x="1554160" y="496210"/>
                </a:lnTo>
                <a:lnTo>
                  <a:pt x="1554159" y="578623"/>
                </a:lnTo>
                <a:lnTo>
                  <a:pt x="1554159" y="663698"/>
                </a:lnTo>
                <a:lnTo>
                  <a:pt x="1554160" y="663699"/>
                </a:lnTo>
                <a:lnTo>
                  <a:pt x="1554159" y="825858"/>
                </a:lnTo>
                <a:lnTo>
                  <a:pt x="1554159" y="825860"/>
                </a:lnTo>
                <a:lnTo>
                  <a:pt x="1554159" y="1049468"/>
                </a:lnTo>
                <a:cubicBezTo>
                  <a:pt x="1554160" y="1088222"/>
                  <a:pt x="1585576" y="1119640"/>
                  <a:pt x="1624332" y="1119639"/>
                </a:cubicBezTo>
                <a:lnTo>
                  <a:pt x="1710689" y="1119640"/>
                </a:lnTo>
                <a:lnTo>
                  <a:pt x="1738003" y="1114125"/>
                </a:lnTo>
                <a:cubicBezTo>
                  <a:pt x="1763189" y="1103473"/>
                  <a:pt x="1780860" y="1078535"/>
                  <a:pt x="1780861" y="1049468"/>
                </a:cubicBezTo>
                <a:lnTo>
                  <a:pt x="1780860" y="912601"/>
                </a:lnTo>
                <a:lnTo>
                  <a:pt x="1780860" y="496210"/>
                </a:lnTo>
                <a:lnTo>
                  <a:pt x="1803761" y="496210"/>
                </a:lnTo>
                <a:lnTo>
                  <a:pt x="1803761" y="810420"/>
                </a:lnTo>
                <a:lnTo>
                  <a:pt x="1813336" y="803965"/>
                </a:lnTo>
                <a:cubicBezTo>
                  <a:pt x="1833290" y="784009"/>
                  <a:pt x="1845633" y="756443"/>
                  <a:pt x="1845632" y="725992"/>
                </a:cubicBezTo>
                <a:lnTo>
                  <a:pt x="1845633" y="498895"/>
                </a:lnTo>
                <a:lnTo>
                  <a:pt x="1845634" y="498898"/>
                </a:lnTo>
                <a:lnTo>
                  <a:pt x="1845635" y="488500"/>
                </a:lnTo>
                <a:cubicBezTo>
                  <a:pt x="1845634" y="427600"/>
                  <a:pt x="1796265" y="378231"/>
                  <a:pt x="1735365" y="378232"/>
                </a:cubicBezTo>
                <a:lnTo>
                  <a:pt x="1651443" y="378231"/>
                </a:lnTo>
                <a:lnTo>
                  <a:pt x="1651442" y="378231"/>
                </a:lnTo>
                <a:close/>
                <a:moveTo>
                  <a:pt x="1254716" y="0"/>
                </a:moveTo>
                <a:lnTo>
                  <a:pt x="1556316" y="261630"/>
                </a:lnTo>
                <a:lnTo>
                  <a:pt x="1562002" y="289789"/>
                </a:lnTo>
                <a:cubicBezTo>
                  <a:pt x="1570693" y="310338"/>
                  <a:pt x="1585213" y="327823"/>
                  <a:pt x="1603489" y="340169"/>
                </a:cubicBezTo>
                <a:lnTo>
                  <a:pt x="1612635" y="344566"/>
                </a:lnTo>
                <a:lnTo>
                  <a:pt x="1608563" y="341034"/>
                </a:lnTo>
                <a:lnTo>
                  <a:pt x="1616700" y="346521"/>
                </a:lnTo>
                <a:lnTo>
                  <a:pt x="1627270" y="351602"/>
                </a:lnTo>
                <a:lnTo>
                  <a:pt x="1667507" y="359725"/>
                </a:lnTo>
                <a:lnTo>
                  <a:pt x="1667510" y="359726"/>
                </a:lnTo>
                <a:lnTo>
                  <a:pt x="1669043" y="359416"/>
                </a:lnTo>
                <a:lnTo>
                  <a:pt x="1669044" y="359417"/>
                </a:lnTo>
                <a:lnTo>
                  <a:pt x="1712083" y="350728"/>
                </a:lnTo>
                <a:cubicBezTo>
                  <a:pt x="1753181" y="333345"/>
                  <a:pt x="1782019" y="292649"/>
                  <a:pt x="1782020" y="245218"/>
                </a:cubicBezTo>
                <a:cubicBezTo>
                  <a:pt x="1782020" y="229408"/>
                  <a:pt x="1778815" y="214347"/>
                  <a:pt x="1773020" y="200648"/>
                </a:cubicBezTo>
                <a:lnTo>
                  <a:pt x="1760666" y="182323"/>
                </a:lnTo>
                <a:lnTo>
                  <a:pt x="2415214" y="750121"/>
                </a:lnTo>
                <a:lnTo>
                  <a:pt x="2415214" y="2193257"/>
                </a:lnTo>
                <a:lnTo>
                  <a:pt x="1311215" y="2193257"/>
                </a:lnTo>
                <a:lnTo>
                  <a:pt x="67649" y="1114506"/>
                </a:lnTo>
                <a:lnTo>
                  <a:pt x="93075" y="1119638"/>
                </a:lnTo>
                <a:lnTo>
                  <a:pt x="179434" y="1119639"/>
                </a:lnTo>
                <a:cubicBezTo>
                  <a:pt x="218188" y="1119639"/>
                  <a:pt x="249606" y="1088222"/>
                  <a:pt x="249605" y="1049468"/>
                </a:cubicBezTo>
                <a:lnTo>
                  <a:pt x="249606" y="912600"/>
                </a:lnTo>
                <a:lnTo>
                  <a:pt x="249605" y="496209"/>
                </a:lnTo>
                <a:lnTo>
                  <a:pt x="272506" y="496209"/>
                </a:lnTo>
                <a:lnTo>
                  <a:pt x="272506" y="810419"/>
                </a:lnTo>
                <a:lnTo>
                  <a:pt x="282080" y="803965"/>
                </a:lnTo>
                <a:cubicBezTo>
                  <a:pt x="302036" y="784010"/>
                  <a:pt x="314378" y="756442"/>
                  <a:pt x="314378" y="725991"/>
                </a:cubicBezTo>
                <a:lnTo>
                  <a:pt x="314377" y="488499"/>
                </a:lnTo>
                <a:lnTo>
                  <a:pt x="305713" y="445578"/>
                </a:lnTo>
                <a:lnTo>
                  <a:pt x="298055" y="434220"/>
                </a:lnTo>
                <a:lnTo>
                  <a:pt x="286473" y="417043"/>
                </a:lnTo>
                <a:lnTo>
                  <a:pt x="286475" y="417044"/>
                </a:lnTo>
                <a:lnTo>
                  <a:pt x="282081" y="410528"/>
                </a:lnTo>
                <a:cubicBezTo>
                  <a:pt x="262127" y="390573"/>
                  <a:pt x="234559" y="378230"/>
                  <a:pt x="204109" y="378230"/>
                </a:cubicBezTo>
                <a:lnTo>
                  <a:pt x="115645" y="378231"/>
                </a:lnTo>
                <a:lnTo>
                  <a:pt x="56919" y="327287"/>
                </a:lnTo>
                <a:lnTo>
                  <a:pt x="91685" y="350726"/>
                </a:lnTo>
                <a:cubicBezTo>
                  <a:pt x="105383" y="356521"/>
                  <a:pt x="120446" y="359726"/>
                  <a:pt x="136255" y="359725"/>
                </a:cubicBezTo>
                <a:cubicBezTo>
                  <a:pt x="199496" y="359726"/>
                  <a:pt x="250763" y="308458"/>
                  <a:pt x="250763" y="245217"/>
                </a:cubicBezTo>
                <a:cubicBezTo>
                  <a:pt x="250763" y="229408"/>
                  <a:pt x="247559" y="214346"/>
                  <a:pt x="241764" y="200647"/>
                </a:cubicBezTo>
                <a:lnTo>
                  <a:pt x="235809" y="191813"/>
                </a:lnTo>
                <a:lnTo>
                  <a:pt x="467911" y="393155"/>
                </a:lnTo>
                <a:lnTo>
                  <a:pt x="442143" y="410527"/>
                </a:lnTo>
                <a:cubicBezTo>
                  <a:pt x="422189" y="430483"/>
                  <a:pt x="409846" y="458049"/>
                  <a:pt x="409847" y="488500"/>
                </a:cubicBezTo>
                <a:lnTo>
                  <a:pt x="409846" y="633441"/>
                </a:lnTo>
                <a:lnTo>
                  <a:pt x="409846" y="633440"/>
                </a:lnTo>
                <a:lnTo>
                  <a:pt x="409845" y="725991"/>
                </a:lnTo>
                <a:cubicBezTo>
                  <a:pt x="409846" y="756442"/>
                  <a:pt x="422189" y="784009"/>
                  <a:pt x="442142" y="803964"/>
                </a:cubicBezTo>
                <a:lnTo>
                  <a:pt x="446975" y="807222"/>
                </a:lnTo>
                <a:lnTo>
                  <a:pt x="446973" y="807220"/>
                </a:lnTo>
                <a:lnTo>
                  <a:pt x="451716" y="810417"/>
                </a:lnTo>
                <a:lnTo>
                  <a:pt x="451715" y="560385"/>
                </a:lnTo>
                <a:lnTo>
                  <a:pt x="451717" y="560385"/>
                </a:lnTo>
                <a:lnTo>
                  <a:pt x="451716" y="496208"/>
                </a:lnTo>
                <a:lnTo>
                  <a:pt x="474618" y="496209"/>
                </a:lnTo>
                <a:lnTo>
                  <a:pt x="474618" y="825858"/>
                </a:lnTo>
                <a:lnTo>
                  <a:pt x="474618" y="825859"/>
                </a:lnTo>
                <a:lnTo>
                  <a:pt x="474618" y="831201"/>
                </a:lnTo>
                <a:lnTo>
                  <a:pt x="474617" y="1049468"/>
                </a:lnTo>
                <a:cubicBezTo>
                  <a:pt x="474617" y="1068845"/>
                  <a:pt x="482472" y="1086388"/>
                  <a:pt x="495170" y="1099086"/>
                </a:cubicBezTo>
                <a:lnTo>
                  <a:pt x="516957" y="1113776"/>
                </a:lnTo>
                <a:lnTo>
                  <a:pt x="517474" y="1114124"/>
                </a:lnTo>
                <a:cubicBezTo>
                  <a:pt x="525870" y="1117675"/>
                  <a:pt x="535100" y="1119638"/>
                  <a:pt x="544789" y="1119638"/>
                </a:cubicBezTo>
                <a:lnTo>
                  <a:pt x="631149" y="1119639"/>
                </a:lnTo>
                <a:cubicBezTo>
                  <a:pt x="669903" y="1119638"/>
                  <a:pt x="701319" y="1088221"/>
                  <a:pt x="701320" y="1049467"/>
                </a:cubicBezTo>
                <a:lnTo>
                  <a:pt x="701319" y="912600"/>
                </a:lnTo>
                <a:lnTo>
                  <a:pt x="701318" y="912600"/>
                </a:lnTo>
                <a:lnTo>
                  <a:pt x="701319" y="912599"/>
                </a:lnTo>
                <a:lnTo>
                  <a:pt x="701319" y="776907"/>
                </a:lnTo>
                <a:lnTo>
                  <a:pt x="701319" y="496208"/>
                </a:lnTo>
                <a:lnTo>
                  <a:pt x="724221" y="496208"/>
                </a:lnTo>
                <a:lnTo>
                  <a:pt x="724220" y="796774"/>
                </a:lnTo>
                <a:lnTo>
                  <a:pt x="724221" y="810418"/>
                </a:lnTo>
                <a:lnTo>
                  <a:pt x="733795" y="803962"/>
                </a:lnTo>
                <a:cubicBezTo>
                  <a:pt x="753749" y="784008"/>
                  <a:pt x="766092" y="756441"/>
                  <a:pt x="766091" y="725990"/>
                </a:cubicBezTo>
                <a:lnTo>
                  <a:pt x="766092" y="488498"/>
                </a:lnTo>
                <a:lnTo>
                  <a:pt x="757427" y="445578"/>
                </a:lnTo>
                <a:cubicBezTo>
                  <a:pt x="740687" y="406001"/>
                  <a:pt x="701499" y="378230"/>
                  <a:pt x="655824" y="378231"/>
                </a:cubicBezTo>
                <a:lnTo>
                  <a:pt x="573904" y="378230"/>
                </a:lnTo>
                <a:lnTo>
                  <a:pt x="538004" y="347089"/>
                </a:lnTo>
                <a:lnTo>
                  <a:pt x="543398" y="350726"/>
                </a:lnTo>
                <a:cubicBezTo>
                  <a:pt x="557098" y="356522"/>
                  <a:pt x="572159" y="359726"/>
                  <a:pt x="587969" y="359725"/>
                </a:cubicBezTo>
                <a:cubicBezTo>
                  <a:pt x="651211" y="359725"/>
                  <a:pt x="702478" y="308459"/>
                  <a:pt x="702477" y="245217"/>
                </a:cubicBezTo>
                <a:cubicBezTo>
                  <a:pt x="702477" y="229408"/>
                  <a:pt x="699273" y="214345"/>
                  <a:pt x="693478" y="200647"/>
                </a:cubicBezTo>
                <a:lnTo>
                  <a:pt x="678305" y="178140"/>
                </a:lnTo>
                <a:lnTo>
                  <a:pt x="901396" y="371665"/>
                </a:lnTo>
                <a:lnTo>
                  <a:pt x="874510" y="411542"/>
                </a:lnTo>
                <a:cubicBezTo>
                  <a:pt x="866171" y="431257"/>
                  <a:pt x="861560" y="452930"/>
                  <a:pt x="861560" y="475683"/>
                </a:cubicBezTo>
                <a:lnTo>
                  <a:pt x="861561" y="627763"/>
                </a:lnTo>
                <a:lnTo>
                  <a:pt x="861560" y="627763"/>
                </a:lnTo>
                <a:lnTo>
                  <a:pt x="861560" y="830581"/>
                </a:lnTo>
                <a:cubicBezTo>
                  <a:pt x="861559" y="876084"/>
                  <a:pt x="880003" y="917279"/>
                  <a:pt x="909823" y="947099"/>
                </a:cubicBezTo>
                <a:lnTo>
                  <a:pt x="924129" y="956743"/>
                </a:lnTo>
                <a:lnTo>
                  <a:pt x="924128" y="578831"/>
                </a:lnTo>
                <a:lnTo>
                  <a:pt x="924129" y="578832"/>
                </a:lnTo>
                <a:lnTo>
                  <a:pt x="924130" y="487205"/>
                </a:lnTo>
                <a:lnTo>
                  <a:pt x="958352" y="487205"/>
                </a:lnTo>
                <a:lnTo>
                  <a:pt x="958352" y="979820"/>
                </a:lnTo>
                <a:lnTo>
                  <a:pt x="958352" y="979821"/>
                </a:lnTo>
                <a:lnTo>
                  <a:pt x="958352" y="980828"/>
                </a:lnTo>
                <a:lnTo>
                  <a:pt x="958352" y="980829"/>
                </a:lnTo>
                <a:lnTo>
                  <a:pt x="958352" y="999875"/>
                </a:lnTo>
                <a:lnTo>
                  <a:pt x="958351" y="1313971"/>
                </a:lnTo>
                <a:cubicBezTo>
                  <a:pt x="958351" y="1371884"/>
                  <a:pt x="1005301" y="1418832"/>
                  <a:pt x="1063214" y="1418832"/>
                </a:cubicBezTo>
                <a:lnTo>
                  <a:pt x="1192266" y="1418832"/>
                </a:lnTo>
                <a:cubicBezTo>
                  <a:pt x="1250179" y="1418832"/>
                  <a:pt x="1297126" y="1371884"/>
                  <a:pt x="1297126" y="1313971"/>
                </a:cubicBezTo>
                <a:lnTo>
                  <a:pt x="1297127" y="1293751"/>
                </a:lnTo>
                <a:lnTo>
                  <a:pt x="1297127" y="1109443"/>
                </a:lnTo>
                <a:lnTo>
                  <a:pt x="1297126" y="902394"/>
                </a:lnTo>
                <a:lnTo>
                  <a:pt x="1297127" y="902395"/>
                </a:lnTo>
                <a:lnTo>
                  <a:pt x="1297128" y="857056"/>
                </a:lnTo>
                <a:lnTo>
                  <a:pt x="1297127" y="727551"/>
                </a:lnTo>
                <a:lnTo>
                  <a:pt x="1297127" y="487204"/>
                </a:lnTo>
                <a:lnTo>
                  <a:pt x="1297127" y="487203"/>
                </a:lnTo>
                <a:lnTo>
                  <a:pt x="1331349" y="487204"/>
                </a:lnTo>
                <a:lnTo>
                  <a:pt x="1331349" y="487205"/>
                </a:lnTo>
                <a:lnTo>
                  <a:pt x="1331349" y="587653"/>
                </a:lnTo>
                <a:lnTo>
                  <a:pt x="1331349" y="688100"/>
                </a:lnTo>
                <a:lnTo>
                  <a:pt x="1331350" y="886743"/>
                </a:lnTo>
                <a:lnTo>
                  <a:pt x="1331349" y="886742"/>
                </a:lnTo>
                <a:lnTo>
                  <a:pt x="1331349" y="956745"/>
                </a:lnTo>
                <a:lnTo>
                  <a:pt x="1345656" y="947099"/>
                </a:lnTo>
                <a:lnTo>
                  <a:pt x="1346766" y="945454"/>
                </a:lnTo>
                <a:lnTo>
                  <a:pt x="1346767" y="945455"/>
                </a:lnTo>
                <a:lnTo>
                  <a:pt x="1380970" y="894723"/>
                </a:lnTo>
                <a:lnTo>
                  <a:pt x="1381692" y="891152"/>
                </a:lnTo>
                <a:lnTo>
                  <a:pt x="1393920" y="830583"/>
                </a:lnTo>
                <a:lnTo>
                  <a:pt x="1393919" y="615970"/>
                </a:lnTo>
                <a:lnTo>
                  <a:pt x="1393920" y="615970"/>
                </a:lnTo>
                <a:lnTo>
                  <a:pt x="1393921" y="560571"/>
                </a:lnTo>
                <a:lnTo>
                  <a:pt x="1393920" y="552778"/>
                </a:lnTo>
                <a:lnTo>
                  <a:pt x="1393920" y="524696"/>
                </a:lnTo>
                <a:lnTo>
                  <a:pt x="1393921" y="475683"/>
                </a:lnTo>
                <a:cubicBezTo>
                  <a:pt x="1393920" y="384676"/>
                  <a:pt x="1320145" y="310901"/>
                  <a:pt x="1229138" y="310900"/>
                </a:cubicBezTo>
                <a:lnTo>
                  <a:pt x="1106105" y="310900"/>
                </a:lnTo>
                <a:lnTo>
                  <a:pt x="1050319" y="262508"/>
                </a:lnTo>
                <a:lnTo>
                  <a:pt x="1061134" y="269799"/>
                </a:lnTo>
                <a:cubicBezTo>
                  <a:pt x="1081607" y="278459"/>
                  <a:pt x="1104114" y="283246"/>
                  <a:pt x="1127740" y="283247"/>
                </a:cubicBezTo>
                <a:cubicBezTo>
                  <a:pt x="1222245" y="283247"/>
                  <a:pt x="1298857" y="206635"/>
                  <a:pt x="1298856" y="112130"/>
                </a:cubicBezTo>
                <a:cubicBezTo>
                  <a:pt x="1298857" y="88505"/>
                  <a:pt x="1294069" y="65996"/>
                  <a:pt x="1285409" y="45524"/>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41"/>
          <p:cNvSpPr/>
          <p:nvPr/>
        </p:nvSpPr>
        <p:spPr>
          <a:xfrm>
            <a:off x="7982464" y="3000992"/>
            <a:ext cx="796691" cy="771005"/>
          </a:xfrm>
          <a:custGeom>
            <a:avLst/>
            <a:gdLst>
              <a:gd name="connsiteX0" fmla="*/ 0 w 2019965"/>
              <a:gd name="connsiteY0" fmla="*/ 1742284 h 2513845"/>
              <a:gd name="connsiteX1" fmla="*/ 37418 w 2019965"/>
              <a:gd name="connsiteY1" fmla="*/ 1768148 h 2513845"/>
              <a:gd name="connsiteX2" fmla="*/ 103355 w 2019965"/>
              <a:gd name="connsiteY2" fmla="*/ 1797110 h 2513845"/>
              <a:gd name="connsiteX3" fmla="*/ 188397 w 2019965"/>
              <a:gd name="connsiteY3" fmla="*/ 1822992 h 2513845"/>
              <a:gd name="connsiteX4" fmla="*/ 288227 w 2019965"/>
              <a:gd name="connsiteY4" fmla="*/ 1842097 h 2513845"/>
              <a:gd name="connsiteX5" fmla="*/ 273968 w 2019965"/>
              <a:gd name="connsiteY5" fmla="*/ 1979942 h 2513845"/>
              <a:gd name="connsiteX6" fmla="*/ 77468 w 2019965"/>
              <a:gd name="connsiteY6" fmla="*/ 955560 h 2513845"/>
              <a:gd name="connsiteX7" fmla="*/ 105821 w 2019965"/>
              <a:gd name="connsiteY7" fmla="*/ 990450 h 2513845"/>
              <a:gd name="connsiteX8" fmla="*/ 219825 w 2019965"/>
              <a:gd name="connsiteY8" fmla="*/ 1075490 h 2513845"/>
              <a:gd name="connsiteX9" fmla="*/ 349853 w 2019965"/>
              <a:gd name="connsiteY9" fmla="*/ 1135883 h 2513845"/>
              <a:gd name="connsiteX10" fmla="*/ 479879 w 2019965"/>
              <a:gd name="connsiteY10" fmla="*/ 1184566 h 2513845"/>
              <a:gd name="connsiteX11" fmla="*/ 593885 w 2019965"/>
              <a:gd name="connsiteY11" fmla="*/ 1236330 h 2513845"/>
              <a:gd name="connsiteX12" fmla="*/ 674613 w 2019965"/>
              <a:gd name="connsiteY12" fmla="*/ 1303501 h 2513845"/>
              <a:gd name="connsiteX13" fmla="*/ 704808 w 2019965"/>
              <a:gd name="connsiteY13" fmla="*/ 1400867 h 2513845"/>
              <a:gd name="connsiteX14" fmla="*/ 687246 w 2019965"/>
              <a:gd name="connsiteY14" fmla="*/ 1480824 h 2513845"/>
              <a:gd name="connsiteX15" fmla="*/ 681269 w 2019965"/>
              <a:gd name="connsiteY15" fmla="*/ 1489914 h 2513845"/>
              <a:gd name="connsiteX16" fmla="*/ 72233 w 2019965"/>
              <a:gd name="connsiteY16" fmla="*/ 961595 h 2513845"/>
              <a:gd name="connsiteX17" fmla="*/ 697669 w 2019965"/>
              <a:gd name="connsiteY17" fmla="*/ 0 h 2513845"/>
              <a:gd name="connsiteX18" fmla="*/ 2019965 w 2019965"/>
              <a:gd name="connsiteY18" fmla="*/ 1147048 h 2513845"/>
              <a:gd name="connsiteX19" fmla="*/ 2019965 w 2019965"/>
              <a:gd name="connsiteY19" fmla="*/ 2513845 h 2513845"/>
              <a:gd name="connsiteX20" fmla="*/ 719526 w 2019965"/>
              <a:gd name="connsiteY20" fmla="*/ 2513844 h 2513845"/>
              <a:gd name="connsiteX21" fmla="*/ 282828 w 2019965"/>
              <a:gd name="connsiteY21" fmla="*/ 2135023 h 2513845"/>
              <a:gd name="connsiteX22" fmla="*/ 319658 w 2019965"/>
              <a:gd name="connsiteY22" fmla="*/ 2145288 h 2513845"/>
              <a:gd name="connsiteX23" fmla="*/ 383130 w 2019965"/>
              <a:gd name="connsiteY23" fmla="*/ 2148985 h 2513845"/>
              <a:gd name="connsiteX24" fmla="*/ 434279 w 2019965"/>
              <a:gd name="connsiteY24" fmla="*/ 2145904 h 2513845"/>
              <a:gd name="connsiteX25" fmla="*/ 466324 w 2019965"/>
              <a:gd name="connsiteY25" fmla="*/ 2137893 h 2513845"/>
              <a:gd name="connsiteX26" fmla="*/ 482345 w 2019965"/>
              <a:gd name="connsiteY26" fmla="*/ 2125568 h 2513845"/>
              <a:gd name="connsiteX27" fmla="*/ 487893 w 2019965"/>
              <a:gd name="connsiteY27" fmla="*/ 2108313 h 2513845"/>
              <a:gd name="connsiteX28" fmla="*/ 513775 w 2019965"/>
              <a:gd name="connsiteY28" fmla="*/ 1844562 h 2513845"/>
              <a:gd name="connsiteX29" fmla="*/ 729459 w 2019965"/>
              <a:gd name="connsiteY29" fmla="*/ 1797727 h 2513845"/>
              <a:gd name="connsiteX30" fmla="*/ 895843 w 2019965"/>
              <a:gd name="connsiteY30" fmla="*/ 1699129 h 2513845"/>
              <a:gd name="connsiteX31" fmla="*/ 1002454 w 2019965"/>
              <a:gd name="connsiteY31" fmla="*/ 1552463 h 2513845"/>
              <a:gd name="connsiteX32" fmla="*/ 1040044 w 2019965"/>
              <a:gd name="connsiteY32" fmla="*/ 1361428 h 2513845"/>
              <a:gd name="connsiteX33" fmla="*/ 1009232 w 2019965"/>
              <a:gd name="connsiteY33" fmla="*/ 1190729 h 2513845"/>
              <a:gd name="connsiteX34" fmla="*/ 927889 w 2019965"/>
              <a:gd name="connsiteY34" fmla="*/ 1069946 h 2513845"/>
              <a:gd name="connsiteX35" fmla="*/ 812651 w 2019965"/>
              <a:gd name="connsiteY35" fmla="*/ 986137 h 2513845"/>
              <a:gd name="connsiteX36" fmla="*/ 680776 w 2019965"/>
              <a:gd name="connsiteY36" fmla="*/ 926362 h 2513845"/>
              <a:gd name="connsiteX37" fmla="*/ 548900 w 2019965"/>
              <a:gd name="connsiteY37" fmla="*/ 877063 h 2513845"/>
              <a:gd name="connsiteX38" fmla="*/ 433047 w 2019965"/>
              <a:gd name="connsiteY38" fmla="*/ 825298 h 2513845"/>
              <a:gd name="connsiteX39" fmla="*/ 351086 w 2019965"/>
              <a:gd name="connsiteY39" fmla="*/ 757512 h 2513845"/>
              <a:gd name="connsiteX40" fmla="*/ 320274 w 2019965"/>
              <a:gd name="connsiteY40" fmla="*/ 660146 h 2513845"/>
              <a:gd name="connsiteX41" fmla="*/ 333831 w 2019965"/>
              <a:gd name="connsiteY41" fmla="*/ 592359 h 2513845"/>
              <a:gd name="connsiteX42" fmla="*/ 375737 w 2019965"/>
              <a:gd name="connsiteY42" fmla="*/ 539362 h 2513845"/>
              <a:gd name="connsiteX43" fmla="*/ 449685 w 2019965"/>
              <a:gd name="connsiteY43" fmla="*/ 504853 h 2513845"/>
              <a:gd name="connsiteX44" fmla="*/ 559376 w 2019965"/>
              <a:gd name="connsiteY44" fmla="*/ 492527 h 2513845"/>
              <a:gd name="connsiteX45" fmla="*/ 688170 w 2019965"/>
              <a:gd name="connsiteY45" fmla="*/ 508550 h 2513845"/>
              <a:gd name="connsiteX46" fmla="*/ 791699 w 2019965"/>
              <a:gd name="connsiteY46" fmla="*/ 543060 h 2513845"/>
              <a:gd name="connsiteX47" fmla="*/ 867498 w 2019965"/>
              <a:gd name="connsiteY47" fmla="*/ 577569 h 2513845"/>
              <a:gd name="connsiteX48" fmla="*/ 914332 w 2019965"/>
              <a:gd name="connsiteY48" fmla="*/ 593591 h 2513845"/>
              <a:gd name="connsiteX49" fmla="*/ 929120 w 2019965"/>
              <a:gd name="connsiteY49" fmla="*/ 589278 h 2513845"/>
              <a:gd name="connsiteX50" fmla="*/ 940213 w 2019965"/>
              <a:gd name="connsiteY50" fmla="*/ 572023 h 2513845"/>
              <a:gd name="connsiteX51" fmla="*/ 946992 w 2019965"/>
              <a:gd name="connsiteY51" fmla="*/ 534432 h 2513845"/>
              <a:gd name="connsiteX52" fmla="*/ 948840 w 2019965"/>
              <a:gd name="connsiteY52" fmla="*/ 471576 h 2513845"/>
              <a:gd name="connsiteX53" fmla="*/ 947609 w 2019965"/>
              <a:gd name="connsiteY53" fmla="*/ 421660 h 2513845"/>
              <a:gd name="connsiteX54" fmla="*/ 943295 w 2019965"/>
              <a:gd name="connsiteY54" fmla="*/ 384686 h 2513845"/>
              <a:gd name="connsiteX55" fmla="*/ 934667 w 2019965"/>
              <a:gd name="connsiteY55" fmla="*/ 358803 h 2513845"/>
              <a:gd name="connsiteX56" fmla="*/ 918645 w 2019965"/>
              <a:gd name="connsiteY56" fmla="*/ 337851 h 2513845"/>
              <a:gd name="connsiteX57" fmla="*/ 881055 w 2019965"/>
              <a:gd name="connsiteY57" fmla="*/ 314434 h 2513845"/>
              <a:gd name="connsiteX58" fmla="*/ 820663 w 2019965"/>
              <a:gd name="connsiteY58" fmla="*/ 289784 h 2513845"/>
              <a:gd name="connsiteX59" fmla="*/ 749179 w 2019965"/>
              <a:gd name="connsiteY59" fmla="*/ 269448 h 2513845"/>
              <a:gd name="connsiteX60" fmla="*/ 676462 w 2019965"/>
              <a:gd name="connsiteY60" fmla="*/ 255891 h 2513845"/>
              <a:gd name="connsiteX61" fmla="*/ 701111 w 2019965"/>
              <a:gd name="connsiteY61" fmla="*/ 22952 h 2513845"/>
              <a:gd name="connsiteX0" fmla="*/ 0 w 2019965"/>
              <a:gd name="connsiteY0" fmla="*/ 1742284 h 2513845"/>
              <a:gd name="connsiteX1" fmla="*/ 37418 w 2019965"/>
              <a:gd name="connsiteY1" fmla="*/ 1768148 h 2513845"/>
              <a:gd name="connsiteX2" fmla="*/ 103355 w 2019965"/>
              <a:gd name="connsiteY2" fmla="*/ 1797110 h 2513845"/>
              <a:gd name="connsiteX3" fmla="*/ 188397 w 2019965"/>
              <a:gd name="connsiteY3" fmla="*/ 1822992 h 2513845"/>
              <a:gd name="connsiteX4" fmla="*/ 288227 w 2019965"/>
              <a:gd name="connsiteY4" fmla="*/ 1842097 h 2513845"/>
              <a:gd name="connsiteX5" fmla="*/ 273968 w 2019965"/>
              <a:gd name="connsiteY5" fmla="*/ 1979942 h 2513845"/>
              <a:gd name="connsiteX6" fmla="*/ 0 w 2019965"/>
              <a:gd name="connsiteY6" fmla="*/ 1742284 h 2513845"/>
              <a:gd name="connsiteX7" fmla="*/ 77468 w 2019965"/>
              <a:gd name="connsiteY7" fmla="*/ 955560 h 2513845"/>
              <a:gd name="connsiteX8" fmla="*/ 219825 w 2019965"/>
              <a:gd name="connsiteY8" fmla="*/ 1075490 h 2513845"/>
              <a:gd name="connsiteX9" fmla="*/ 349853 w 2019965"/>
              <a:gd name="connsiteY9" fmla="*/ 1135883 h 2513845"/>
              <a:gd name="connsiteX10" fmla="*/ 479879 w 2019965"/>
              <a:gd name="connsiteY10" fmla="*/ 1184566 h 2513845"/>
              <a:gd name="connsiteX11" fmla="*/ 593885 w 2019965"/>
              <a:gd name="connsiteY11" fmla="*/ 1236330 h 2513845"/>
              <a:gd name="connsiteX12" fmla="*/ 674613 w 2019965"/>
              <a:gd name="connsiteY12" fmla="*/ 1303501 h 2513845"/>
              <a:gd name="connsiteX13" fmla="*/ 704808 w 2019965"/>
              <a:gd name="connsiteY13" fmla="*/ 1400867 h 2513845"/>
              <a:gd name="connsiteX14" fmla="*/ 687246 w 2019965"/>
              <a:gd name="connsiteY14" fmla="*/ 1480824 h 2513845"/>
              <a:gd name="connsiteX15" fmla="*/ 681269 w 2019965"/>
              <a:gd name="connsiteY15" fmla="*/ 1489914 h 2513845"/>
              <a:gd name="connsiteX16" fmla="*/ 72233 w 2019965"/>
              <a:gd name="connsiteY16" fmla="*/ 961595 h 2513845"/>
              <a:gd name="connsiteX17" fmla="*/ 77468 w 2019965"/>
              <a:gd name="connsiteY17" fmla="*/ 955560 h 2513845"/>
              <a:gd name="connsiteX18" fmla="*/ 697669 w 2019965"/>
              <a:gd name="connsiteY18" fmla="*/ 0 h 2513845"/>
              <a:gd name="connsiteX19" fmla="*/ 2019965 w 2019965"/>
              <a:gd name="connsiteY19" fmla="*/ 1147048 h 2513845"/>
              <a:gd name="connsiteX20" fmla="*/ 2019965 w 2019965"/>
              <a:gd name="connsiteY20" fmla="*/ 2513845 h 2513845"/>
              <a:gd name="connsiteX21" fmla="*/ 719526 w 2019965"/>
              <a:gd name="connsiteY21" fmla="*/ 2513844 h 2513845"/>
              <a:gd name="connsiteX22" fmla="*/ 282828 w 2019965"/>
              <a:gd name="connsiteY22" fmla="*/ 2135023 h 2513845"/>
              <a:gd name="connsiteX23" fmla="*/ 319658 w 2019965"/>
              <a:gd name="connsiteY23" fmla="*/ 2145288 h 2513845"/>
              <a:gd name="connsiteX24" fmla="*/ 383130 w 2019965"/>
              <a:gd name="connsiteY24" fmla="*/ 2148985 h 2513845"/>
              <a:gd name="connsiteX25" fmla="*/ 434279 w 2019965"/>
              <a:gd name="connsiteY25" fmla="*/ 2145904 h 2513845"/>
              <a:gd name="connsiteX26" fmla="*/ 466324 w 2019965"/>
              <a:gd name="connsiteY26" fmla="*/ 2137893 h 2513845"/>
              <a:gd name="connsiteX27" fmla="*/ 482345 w 2019965"/>
              <a:gd name="connsiteY27" fmla="*/ 2125568 h 2513845"/>
              <a:gd name="connsiteX28" fmla="*/ 487893 w 2019965"/>
              <a:gd name="connsiteY28" fmla="*/ 2108313 h 2513845"/>
              <a:gd name="connsiteX29" fmla="*/ 513775 w 2019965"/>
              <a:gd name="connsiteY29" fmla="*/ 1844562 h 2513845"/>
              <a:gd name="connsiteX30" fmla="*/ 729459 w 2019965"/>
              <a:gd name="connsiteY30" fmla="*/ 1797727 h 2513845"/>
              <a:gd name="connsiteX31" fmla="*/ 895843 w 2019965"/>
              <a:gd name="connsiteY31" fmla="*/ 1699129 h 2513845"/>
              <a:gd name="connsiteX32" fmla="*/ 1002454 w 2019965"/>
              <a:gd name="connsiteY32" fmla="*/ 1552463 h 2513845"/>
              <a:gd name="connsiteX33" fmla="*/ 1040044 w 2019965"/>
              <a:gd name="connsiteY33" fmla="*/ 1361428 h 2513845"/>
              <a:gd name="connsiteX34" fmla="*/ 1009232 w 2019965"/>
              <a:gd name="connsiteY34" fmla="*/ 1190729 h 2513845"/>
              <a:gd name="connsiteX35" fmla="*/ 927889 w 2019965"/>
              <a:gd name="connsiteY35" fmla="*/ 1069946 h 2513845"/>
              <a:gd name="connsiteX36" fmla="*/ 812651 w 2019965"/>
              <a:gd name="connsiteY36" fmla="*/ 986137 h 2513845"/>
              <a:gd name="connsiteX37" fmla="*/ 680776 w 2019965"/>
              <a:gd name="connsiteY37" fmla="*/ 926362 h 2513845"/>
              <a:gd name="connsiteX38" fmla="*/ 548900 w 2019965"/>
              <a:gd name="connsiteY38" fmla="*/ 877063 h 2513845"/>
              <a:gd name="connsiteX39" fmla="*/ 433047 w 2019965"/>
              <a:gd name="connsiteY39" fmla="*/ 825298 h 2513845"/>
              <a:gd name="connsiteX40" fmla="*/ 351086 w 2019965"/>
              <a:gd name="connsiteY40" fmla="*/ 757512 h 2513845"/>
              <a:gd name="connsiteX41" fmla="*/ 320274 w 2019965"/>
              <a:gd name="connsiteY41" fmla="*/ 660146 h 2513845"/>
              <a:gd name="connsiteX42" fmla="*/ 333831 w 2019965"/>
              <a:gd name="connsiteY42" fmla="*/ 592359 h 2513845"/>
              <a:gd name="connsiteX43" fmla="*/ 375737 w 2019965"/>
              <a:gd name="connsiteY43" fmla="*/ 539362 h 2513845"/>
              <a:gd name="connsiteX44" fmla="*/ 449685 w 2019965"/>
              <a:gd name="connsiteY44" fmla="*/ 504853 h 2513845"/>
              <a:gd name="connsiteX45" fmla="*/ 559376 w 2019965"/>
              <a:gd name="connsiteY45" fmla="*/ 492527 h 2513845"/>
              <a:gd name="connsiteX46" fmla="*/ 688170 w 2019965"/>
              <a:gd name="connsiteY46" fmla="*/ 508550 h 2513845"/>
              <a:gd name="connsiteX47" fmla="*/ 791699 w 2019965"/>
              <a:gd name="connsiteY47" fmla="*/ 543060 h 2513845"/>
              <a:gd name="connsiteX48" fmla="*/ 867498 w 2019965"/>
              <a:gd name="connsiteY48" fmla="*/ 577569 h 2513845"/>
              <a:gd name="connsiteX49" fmla="*/ 914332 w 2019965"/>
              <a:gd name="connsiteY49" fmla="*/ 593591 h 2513845"/>
              <a:gd name="connsiteX50" fmla="*/ 929120 w 2019965"/>
              <a:gd name="connsiteY50" fmla="*/ 589278 h 2513845"/>
              <a:gd name="connsiteX51" fmla="*/ 940213 w 2019965"/>
              <a:gd name="connsiteY51" fmla="*/ 572023 h 2513845"/>
              <a:gd name="connsiteX52" fmla="*/ 946992 w 2019965"/>
              <a:gd name="connsiteY52" fmla="*/ 534432 h 2513845"/>
              <a:gd name="connsiteX53" fmla="*/ 948840 w 2019965"/>
              <a:gd name="connsiteY53" fmla="*/ 471576 h 2513845"/>
              <a:gd name="connsiteX54" fmla="*/ 947609 w 2019965"/>
              <a:gd name="connsiteY54" fmla="*/ 421660 h 2513845"/>
              <a:gd name="connsiteX55" fmla="*/ 943295 w 2019965"/>
              <a:gd name="connsiteY55" fmla="*/ 384686 h 2513845"/>
              <a:gd name="connsiteX56" fmla="*/ 934667 w 2019965"/>
              <a:gd name="connsiteY56" fmla="*/ 358803 h 2513845"/>
              <a:gd name="connsiteX57" fmla="*/ 918645 w 2019965"/>
              <a:gd name="connsiteY57" fmla="*/ 337851 h 2513845"/>
              <a:gd name="connsiteX58" fmla="*/ 881055 w 2019965"/>
              <a:gd name="connsiteY58" fmla="*/ 314434 h 2513845"/>
              <a:gd name="connsiteX59" fmla="*/ 820663 w 2019965"/>
              <a:gd name="connsiteY59" fmla="*/ 289784 h 2513845"/>
              <a:gd name="connsiteX60" fmla="*/ 749179 w 2019965"/>
              <a:gd name="connsiteY60" fmla="*/ 269448 h 2513845"/>
              <a:gd name="connsiteX61" fmla="*/ 676462 w 2019965"/>
              <a:gd name="connsiteY61" fmla="*/ 255891 h 2513845"/>
              <a:gd name="connsiteX62" fmla="*/ 701111 w 2019965"/>
              <a:gd name="connsiteY62" fmla="*/ 22952 h 2513845"/>
              <a:gd name="connsiteX63" fmla="*/ 697669 w 2019965"/>
              <a:gd name="connsiteY63" fmla="*/ 0 h 2513845"/>
              <a:gd name="connsiteX0" fmla="*/ 0 w 2019965"/>
              <a:gd name="connsiteY0" fmla="*/ 1742284 h 2513845"/>
              <a:gd name="connsiteX1" fmla="*/ 37418 w 2019965"/>
              <a:gd name="connsiteY1" fmla="*/ 1768148 h 2513845"/>
              <a:gd name="connsiteX2" fmla="*/ 103355 w 2019965"/>
              <a:gd name="connsiteY2" fmla="*/ 1797110 h 2513845"/>
              <a:gd name="connsiteX3" fmla="*/ 188397 w 2019965"/>
              <a:gd name="connsiteY3" fmla="*/ 1822992 h 2513845"/>
              <a:gd name="connsiteX4" fmla="*/ 288227 w 2019965"/>
              <a:gd name="connsiteY4" fmla="*/ 1842097 h 2513845"/>
              <a:gd name="connsiteX5" fmla="*/ 273968 w 2019965"/>
              <a:gd name="connsiteY5" fmla="*/ 1979942 h 2513845"/>
              <a:gd name="connsiteX6" fmla="*/ 0 w 2019965"/>
              <a:gd name="connsiteY6" fmla="*/ 1742284 h 2513845"/>
              <a:gd name="connsiteX7" fmla="*/ 72233 w 2019965"/>
              <a:gd name="connsiteY7" fmla="*/ 961595 h 2513845"/>
              <a:gd name="connsiteX8" fmla="*/ 219825 w 2019965"/>
              <a:gd name="connsiteY8" fmla="*/ 1075490 h 2513845"/>
              <a:gd name="connsiteX9" fmla="*/ 349853 w 2019965"/>
              <a:gd name="connsiteY9" fmla="*/ 1135883 h 2513845"/>
              <a:gd name="connsiteX10" fmla="*/ 479879 w 2019965"/>
              <a:gd name="connsiteY10" fmla="*/ 1184566 h 2513845"/>
              <a:gd name="connsiteX11" fmla="*/ 593885 w 2019965"/>
              <a:gd name="connsiteY11" fmla="*/ 1236330 h 2513845"/>
              <a:gd name="connsiteX12" fmla="*/ 674613 w 2019965"/>
              <a:gd name="connsiteY12" fmla="*/ 1303501 h 2513845"/>
              <a:gd name="connsiteX13" fmla="*/ 704808 w 2019965"/>
              <a:gd name="connsiteY13" fmla="*/ 1400867 h 2513845"/>
              <a:gd name="connsiteX14" fmla="*/ 687246 w 2019965"/>
              <a:gd name="connsiteY14" fmla="*/ 1480824 h 2513845"/>
              <a:gd name="connsiteX15" fmla="*/ 681269 w 2019965"/>
              <a:gd name="connsiteY15" fmla="*/ 1489914 h 2513845"/>
              <a:gd name="connsiteX16" fmla="*/ 72233 w 2019965"/>
              <a:gd name="connsiteY16" fmla="*/ 961595 h 2513845"/>
              <a:gd name="connsiteX17" fmla="*/ 697669 w 2019965"/>
              <a:gd name="connsiteY17" fmla="*/ 0 h 2513845"/>
              <a:gd name="connsiteX18" fmla="*/ 2019965 w 2019965"/>
              <a:gd name="connsiteY18" fmla="*/ 1147048 h 2513845"/>
              <a:gd name="connsiteX19" fmla="*/ 2019965 w 2019965"/>
              <a:gd name="connsiteY19" fmla="*/ 2513845 h 2513845"/>
              <a:gd name="connsiteX20" fmla="*/ 719526 w 2019965"/>
              <a:gd name="connsiteY20" fmla="*/ 2513844 h 2513845"/>
              <a:gd name="connsiteX21" fmla="*/ 282828 w 2019965"/>
              <a:gd name="connsiteY21" fmla="*/ 2135023 h 2513845"/>
              <a:gd name="connsiteX22" fmla="*/ 319658 w 2019965"/>
              <a:gd name="connsiteY22" fmla="*/ 2145288 h 2513845"/>
              <a:gd name="connsiteX23" fmla="*/ 383130 w 2019965"/>
              <a:gd name="connsiteY23" fmla="*/ 2148985 h 2513845"/>
              <a:gd name="connsiteX24" fmla="*/ 434279 w 2019965"/>
              <a:gd name="connsiteY24" fmla="*/ 2145904 h 2513845"/>
              <a:gd name="connsiteX25" fmla="*/ 466324 w 2019965"/>
              <a:gd name="connsiteY25" fmla="*/ 2137893 h 2513845"/>
              <a:gd name="connsiteX26" fmla="*/ 482345 w 2019965"/>
              <a:gd name="connsiteY26" fmla="*/ 2125568 h 2513845"/>
              <a:gd name="connsiteX27" fmla="*/ 487893 w 2019965"/>
              <a:gd name="connsiteY27" fmla="*/ 2108313 h 2513845"/>
              <a:gd name="connsiteX28" fmla="*/ 513775 w 2019965"/>
              <a:gd name="connsiteY28" fmla="*/ 1844562 h 2513845"/>
              <a:gd name="connsiteX29" fmla="*/ 729459 w 2019965"/>
              <a:gd name="connsiteY29" fmla="*/ 1797727 h 2513845"/>
              <a:gd name="connsiteX30" fmla="*/ 895843 w 2019965"/>
              <a:gd name="connsiteY30" fmla="*/ 1699129 h 2513845"/>
              <a:gd name="connsiteX31" fmla="*/ 1002454 w 2019965"/>
              <a:gd name="connsiteY31" fmla="*/ 1552463 h 2513845"/>
              <a:gd name="connsiteX32" fmla="*/ 1040044 w 2019965"/>
              <a:gd name="connsiteY32" fmla="*/ 1361428 h 2513845"/>
              <a:gd name="connsiteX33" fmla="*/ 1009232 w 2019965"/>
              <a:gd name="connsiteY33" fmla="*/ 1190729 h 2513845"/>
              <a:gd name="connsiteX34" fmla="*/ 927889 w 2019965"/>
              <a:gd name="connsiteY34" fmla="*/ 1069946 h 2513845"/>
              <a:gd name="connsiteX35" fmla="*/ 812651 w 2019965"/>
              <a:gd name="connsiteY35" fmla="*/ 986137 h 2513845"/>
              <a:gd name="connsiteX36" fmla="*/ 680776 w 2019965"/>
              <a:gd name="connsiteY36" fmla="*/ 926362 h 2513845"/>
              <a:gd name="connsiteX37" fmla="*/ 548900 w 2019965"/>
              <a:gd name="connsiteY37" fmla="*/ 877063 h 2513845"/>
              <a:gd name="connsiteX38" fmla="*/ 433047 w 2019965"/>
              <a:gd name="connsiteY38" fmla="*/ 825298 h 2513845"/>
              <a:gd name="connsiteX39" fmla="*/ 351086 w 2019965"/>
              <a:gd name="connsiteY39" fmla="*/ 757512 h 2513845"/>
              <a:gd name="connsiteX40" fmla="*/ 320274 w 2019965"/>
              <a:gd name="connsiteY40" fmla="*/ 660146 h 2513845"/>
              <a:gd name="connsiteX41" fmla="*/ 333831 w 2019965"/>
              <a:gd name="connsiteY41" fmla="*/ 592359 h 2513845"/>
              <a:gd name="connsiteX42" fmla="*/ 375737 w 2019965"/>
              <a:gd name="connsiteY42" fmla="*/ 539362 h 2513845"/>
              <a:gd name="connsiteX43" fmla="*/ 449685 w 2019965"/>
              <a:gd name="connsiteY43" fmla="*/ 504853 h 2513845"/>
              <a:gd name="connsiteX44" fmla="*/ 559376 w 2019965"/>
              <a:gd name="connsiteY44" fmla="*/ 492527 h 2513845"/>
              <a:gd name="connsiteX45" fmla="*/ 688170 w 2019965"/>
              <a:gd name="connsiteY45" fmla="*/ 508550 h 2513845"/>
              <a:gd name="connsiteX46" fmla="*/ 791699 w 2019965"/>
              <a:gd name="connsiteY46" fmla="*/ 543060 h 2513845"/>
              <a:gd name="connsiteX47" fmla="*/ 867498 w 2019965"/>
              <a:gd name="connsiteY47" fmla="*/ 577569 h 2513845"/>
              <a:gd name="connsiteX48" fmla="*/ 914332 w 2019965"/>
              <a:gd name="connsiteY48" fmla="*/ 593591 h 2513845"/>
              <a:gd name="connsiteX49" fmla="*/ 929120 w 2019965"/>
              <a:gd name="connsiteY49" fmla="*/ 589278 h 2513845"/>
              <a:gd name="connsiteX50" fmla="*/ 940213 w 2019965"/>
              <a:gd name="connsiteY50" fmla="*/ 572023 h 2513845"/>
              <a:gd name="connsiteX51" fmla="*/ 946992 w 2019965"/>
              <a:gd name="connsiteY51" fmla="*/ 534432 h 2513845"/>
              <a:gd name="connsiteX52" fmla="*/ 948840 w 2019965"/>
              <a:gd name="connsiteY52" fmla="*/ 471576 h 2513845"/>
              <a:gd name="connsiteX53" fmla="*/ 947609 w 2019965"/>
              <a:gd name="connsiteY53" fmla="*/ 421660 h 2513845"/>
              <a:gd name="connsiteX54" fmla="*/ 943295 w 2019965"/>
              <a:gd name="connsiteY54" fmla="*/ 384686 h 2513845"/>
              <a:gd name="connsiteX55" fmla="*/ 934667 w 2019965"/>
              <a:gd name="connsiteY55" fmla="*/ 358803 h 2513845"/>
              <a:gd name="connsiteX56" fmla="*/ 918645 w 2019965"/>
              <a:gd name="connsiteY56" fmla="*/ 337851 h 2513845"/>
              <a:gd name="connsiteX57" fmla="*/ 881055 w 2019965"/>
              <a:gd name="connsiteY57" fmla="*/ 314434 h 2513845"/>
              <a:gd name="connsiteX58" fmla="*/ 820663 w 2019965"/>
              <a:gd name="connsiteY58" fmla="*/ 289784 h 2513845"/>
              <a:gd name="connsiteX59" fmla="*/ 749179 w 2019965"/>
              <a:gd name="connsiteY59" fmla="*/ 269448 h 2513845"/>
              <a:gd name="connsiteX60" fmla="*/ 676462 w 2019965"/>
              <a:gd name="connsiteY60" fmla="*/ 255891 h 2513845"/>
              <a:gd name="connsiteX61" fmla="*/ 701111 w 2019965"/>
              <a:gd name="connsiteY61" fmla="*/ 22952 h 2513845"/>
              <a:gd name="connsiteX62" fmla="*/ 697669 w 2019965"/>
              <a:gd name="connsiteY62" fmla="*/ 0 h 2513845"/>
              <a:gd name="connsiteX0" fmla="*/ 0 w 2019965"/>
              <a:gd name="connsiteY0" fmla="*/ 1742284 h 2513845"/>
              <a:gd name="connsiteX1" fmla="*/ 37418 w 2019965"/>
              <a:gd name="connsiteY1" fmla="*/ 1768148 h 2513845"/>
              <a:gd name="connsiteX2" fmla="*/ 103355 w 2019965"/>
              <a:gd name="connsiteY2" fmla="*/ 1797110 h 2513845"/>
              <a:gd name="connsiteX3" fmla="*/ 188397 w 2019965"/>
              <a:gd name="connsiteY3" fmla="*/ 1822992 h 2513845"/>
              <a:gd name="connsiteX4" fmla="*/ 288227 w 2019965"/>
              <a:gd name="connsiteY4" fmla="*/ 1842097 h 2513845"/>
              <a:gd name="connsiteX5" fmla="*/ 273968 w 2019965"/>
              <a:gd name="connsiteY5" fmla="*/ 1979942 h 2513845"/>
              <a:gd name="connsiteX6" fmla="*/ 0 w 2019965"/>
              <a:gd name="connsiteY6" fmla="*/ 1742284 h 2513845"/>
              <a:gd name="connsiteX7" fmla="*/ 681269 w 2019965"/>
              <a:gd name="connsiteY7" fmla="*/ 1489914 h 2513845"/>
              <a:gd name="connsiteX8" fmla="*/ 219825 w 2019965"/>
              <a:gd name="connsiteY8" fmla="*/ 1075490 h 2513845"/>
              <a:gd name="connsiteX9" fmla="*/ 349853 w 2019965"/>
              <a:gd name="connsiteY9" fmla="*/ 1135883 h 2513845"/>
              <a:gd name="connsiteX10" fmla="*/ 479879 w 2019965"/>
              <a:gd name="connsiteY10" fmla="*/ 1184566 h 2513845"/>
              <a:gd name="connsiteX11" fmla="*/ 593885 w 2019965"/>
              <a:gd name="connsiteY11" fmla="*/ 1236330 h 2513845"/>
              <a:gd name="connsiteX12" fmla="*/ 674613 w 2019965"/>
              <a:gd name="connsiteY12" fmla="*/ 1303501 h 2513845"/>
              <a:gd name="connsiteX13" fmla="*/ 704808 w 2019965"/>
              <a:gd name="connsiteY13" fmla="*/ 1400867 h 2513845"/>
              <a:gd name="connsiteX14" fmla="*/ 687246 w 2019965"/>
              <a:gd name="connsiteY14" fmla="*/ 1480824 h 2513845"/>
              <a:gd name="connsiteX15" fmla="*/ 681269 w 2019965"/>
              <a:gd name="connsiteY15" fmla="*/ 1489914 h 2513845"/>
              <a:gd name="connsiteX16" fmla="*/ 697669 w 2019965"/>
              <a:gd name="connsiteY16" fmla="*/ 0 h 2513845"/>
              <a:gd name="connsiteX17" fmla="*/ 2019965 w 2019965"/>
              <a:gd name="connsiteY17" fmla="*/ 1147048 h 2513845"/>
              <a:gd name="connsiteX18" fmla="*/ 2019965 w 2019965"/>
              <a:gd name="connsiteY18" fmla="*/ 2513845 h 2513845"/>
              <a:gd name="connsiteX19" fmla="*/ 719526 w 2019965"/>
              <a:gd name="connsiteY19" fmla="*/ 2513844 h 2513845"/>
              <a:gd name="connsiteX20" fmla="*/ 282828 w 2019965"/>
              <a:gd name="connsiteY20" fmla="*/ 2135023 h 2513845"/>
              <a:gd name="connsiteX21" fmla="*/ 319658 w 2019965"/>
              <a:gd name="connsiteY21" fmla="*/ 2145288 h 2513845"/>
              <a:gd name="connsiteX22" fmla="*/ 383130 w 2019965"/>
              <a:gd name="connsiteY22" fmla="*/ 2148985 h 2513845"/>
              <a:gd name="connsiteX23" fmla="*/ 434279 w 2019965"/>
              <a:gd name="connsiteY23" fmla="*/ 2145904 h 2513845"/>
              <a:gd name="connsiteX24" fmla="*/ 466324 w 2019965"/>
              <a:gd name="connsiteY24" fmla="*/ 2137893 h 2513845"/>
              <a:gd name="connsiteX25" fmla="*/ 482345 w 2019965"/>
              <a:gd name="connsiteY25" fmla="*/ 2125568 h 2513845"/>
              <a:gd name="connsiteX26" fmla="*/ 487893 w 2019965"/>
              <a:gd name="connsiteY26" fmla="*/ 2108313 h 2513845"/>
              <a:gd name="connsiteX27" fmla="*/ 513775 w 2019965"/>
              <a:gd name="connsiteY27" fmla="*/ 1844562 h 2513845"/>
              <a:gd name="connsiteX28" fmla="*/ 729459 w 2019965"/>
              <a:gd name="connsiteY28" fmla="*/ 1797727 h 2513845"/>
              <a:gd name="connsiteX29" fmla="*/ 895843 w 2019965"/>
              <a:gd name="connsiteY29" fmla="*/ 1699129 h 2513845"/>
              <a:gd name="connsiteX30" fmla="*/ 1002454 w 2019965"/>
              <a:gd name="connsiteY30" fmla="*/ 1552463 h 2513845"/>
              <a:gd name="connsiteX31" fmla="*/ 1040044 w 2019965"/>
              <a:gd name="connsiteY31" fmla="*/ 1361428 h 2513845"/>
              <a:gd name="connsiteX32" fmla="*/ 1009232 w 2019965"/>
              <a:gd name="connsiteY32" fmla="*/ 1190729 h 2513845"/>
              <a:gd name="connsiteX33" fmla="*/ 927889 w 2019965"/>
              <a:gd name="connsiteY33" fmla="*/ 1069946 h 2513845"/>
              <a:gd name="connsiteX34" fmla="*/ 812651 w 2019965"/>
              <a:gd name="connsiteY34" fmla="*/ 986137 h 2513845"/>
              <a:gd name="connsiteX35" fmla="*/ 680776 w 2019965"/>
              <a:gd name="connsiteY35" fmla="*/ 926362 h 2513845"/>
              <a:gd name="connsiteX36" fmla="*/ 548900 w 2019965"/>
              <a:gd name="connsiteY36" fmla="*/ 877063 h 2513845"/>
              <a:gd name="connsiteX37" fmla="*/ 433047 w 2019965"/>
              <a:gd name="connsiteY37" fmla="*/ 825298 h 2513845"/>
              <a:gd name="connsiteX38" fmla="*/ 351086 w 2019965"/>
              <a:gd name="connsiteY38" fmla="*/ 757512 h 2513845"/>
              <a:gd name="connsiteX39" fmla="*/ 320274 w 2019965"/>
              <a:gd name="connsiteY39" fmla="*/ 660146 h 2513845"/>
              <a:gd name="connsiteX40" fmla="*/ 333831 w 2019965"/>
              <a:gd name="connsiteY40" fmla="*/ 592359 h 2513845"/>
              <a:gd name="connsiteX41" fmla="*/ 375737 w 2019965"/>
              <a:gd name="connsiteY41" fmla="*/ 539362 h 2513845"/>
              <a:gd name="connsiteX42" fmla="*/ 449685 w 2019965"/>
              <a:gd name="connsiteY42" fmla="*/ 504853 h 2513845"/>
              <a:gd name="connsiteX43" fmla="*/ 559376 w 2019965"/>
              <a:gd name="connsiteY43" fmla="*/ 492527 h 2513845"/>
              <a:gd name="connsiteX44" fmla="*/ 688170 w 2019965"/>
              <a:gd name="connsiteY44" fmla="*/ 508550 h 2513845"/>
              <a:gd name="connsiteX45" fmla="*/ 791699 w 2019965"/>
              <a:gd name="connsiteY45" fmla="*/ 543060 h 2513845"/>
              <a:gd name="connsiteX46" fmla="*/ 867498 w 2019965"/>
              <a:gd name="connsiteY46" fmla="*/ 577569 h 2513845"/>
              <a:gd name="connsiteX47" fmla="*/ 914332 w 2019965"/>
              <a:gd name="connsiteY47" fmla="*/ 593591 h 2513845"/>
              <a:gd name="connsiteX48" fmla="*/ 929120 w 2019965"/>
              <a:gd name="connsiteY48" fmla="*/ 589278 h 2513845"/>
              <a:gd name="connsiteX49" fmla="*/ 940213 w 2019965"/>
              <a:gd name="connsiteY49" fmla="*/ 572023 h 2513845"/>
              <a:gd name="connsiteX50" fmla="*/ 946992 w 2019965"/>
              <a:gd name="connsiteY50" fmla="*/ 534432 h 2513845"/>
              <a:gd name="connsiteX51" fmla="*/ 948840 w 2019965"/>
              <a:gd name="connsiteY51" fmla="*/ 471576 h 2513845"/>
              <a:gd name="connsiteX52" fmla="*/ 947609 w 2019965"/>
              <a:gd name="connsiteY52" fmla="*/ 421660 h 2513845"/>
              <a:gd name="connsiteX53" fmla="*/ 943295 w 2019965"/>
              <a:gd name="connsiteY53" fmla="*/ 384686 h 2513845"/>
              <a:gd name="connsiteX54" fmla="*/ 934667 w 2019965"/>
              <a:gd name="connsiteY54" fmla="*/ 358803 h 2513845"/>
              <a:gd name="connsiteX55" fmla="*/ 918645 w 2019965"/>
              <a:gd name="connsiteY55" fmla="*/ 337851 h 2513845"/>
              <a:gd name="connsiteX56" fmla="*/ 881055 w 2019965"/>
              <a:gd name="connsiteY56" fmla="*/ 314434 h 2513845"/>
              <a:gd name="connsiteX57" fmla="*/ 820663 w 2019965"/>
              <a:gd name="connsiteY57" fmla="*/ 289784 h 2513845"/>
              <a:gd name="connsiteX58" fmla="*/ 749179 w 2019965"/>
              <a:gd name="connsiteY58" fmla="*/ 269448 h 2513845"/>
              <a:gd name="connsiteX59" fmla="*/ 676462 w 2019965"/>
              <a:gd name="connsiteY59" fmla="*/ 255891 h 2513845"/>
              <a:gd name="connsiteX60" fmla="*/ 701111 w 2019965"/>
              <a:gd name="connsiteY60" fmla="*/ 22952 h 2513845"/>
              <a:gd name="connsiteX61" fmla="*/ 697669 w 2019965"/>
              <a:gd name="connsiteY61" fmla="*/ 0 h 25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19965" h="2513845">
                <a:moveTo>
                  <a:pt x="0" y="1742284"/>
                </a:moveTo>
                <a:lnTo>
                  <a:pt x="37418" y="1768148"/>
                </a:lnTo>
                <a:cubicBezTo>
                  <a:pt x="55905" y="1778008"/>
                  <a:pt x="77884" y="1787662"/>
                  <a:pt x="103355" y="1797110"/>
                </a:cubicBezTo>
                <a:cubicBezTo>
                  <a:pt x="128827" y="1806560"/>
                  <a:pt x="157174" y="1815186"/>
                  <a:pt x="188397" y="1822992"/>
                </a:cubicBezTo>
                <a:cubicBezTo>
                  <a:pt x="219620" y="1830798"/>
                  <a:pt x="252897" y="1837166"/>
                  <a:pt x="288227" y="1842097"/>
                </a:cubicBezTo>
                <a:lnTo>
                  <a:pt x="273968" y="1979942"/>
                </a:lnTo>
                <a:lnTo>
                  <a:pt x="0" y="1742284"/>
                </a:lnTo>
                <a:close/>
                <a:moveTo>
                  <a:pt x="681269" y="1489914"/>
                </a:moveTo>
                <a:lnTo>
                  <a:pt x="219825" y="1075490"/>
                </a:lnTo>
                <a:cubicBezTo>
                  <a:pt x="262142" y="1098498"/>
                  <a:pt x="305483" y="1118628"/>
                  <a:pt x="349853" y="1135883"/>
                </a:cubicBezTo>
                <a:cubicBezTo>
                  <a:pt x="394223" y="1153138"/>
                  <a:pt x="437565" y="1169365"/>
                  <a:pt x="479879" y="1184566"/>
                </a:cubicBezTo>
                <a:cubicBezTo>
                  <a:pt x="522195" y="1199767"/>
                  <a:pt x="560197" y="1217021"/>
                  <a:pt x="593885" y="1236330"/>
                </a:cubicBezTo>
                <a:cubicBezTo>
                  <a:pt x="627572" y="1255638"/>
                  <a:pt x="654481" y="1278029"/>
                  <a:pt x="674613" y="1303501"/>
                </a:cubicBezTo>
                <a:cubicBezTo>
                  <a:pt x="694742" y="1328971"/>
                  <a:pt x="704809" y="1361427"/>
                  <a:pt x="704808" y="1400867"/>
                </a:cubicBezTo>
                <a:cubicBezTo>
                  <a:pt x="704808" y="1430446"/>
                  <a:pt x="698953" y="1457098"/>
                  <a:pt x="687246" y="1480824"/>
                </a:cubicBezTo>
                <a:lnTo>
                  <a:pt x="681269" y="1489914"/>
                </a:lnTo>
                <a:close/>
                <a:moveTo>
                  <a:pt x="697669" y="0"/>
                </a:moveTo>
                <a:lnTo>
                  <a:pt x="2019965" y="1147048"/>
                </a:lnTo>
                <a:lnTo>
                  <a:pt x="2019965" y="2513845"/>
                </a:lnTo>
                <a:lnTo>
                  <a:pt x="719526" y="2513844"/>
                </a:lnTo>
                <a:lnTo>
                  <a:pt x="282828" y="2135023"/>
                </a:lnTo>
                <a:lnTo>
                  <a:pt x="319658" y="2145288"/>
                </a:lnTo>
                <a:cubicBezTo>
                  <a:pt x="335681" y="2147752"/>
                  <a:pt x="356839" y="2148985"/>
                  <a:pt x="383130" y="2148985"/>
                </a:cubicBezTo>
                <a:cubicBezTo>
                  <a:pt x="403673" y="2148985"/>
                  <a:pt x="420721" y="2147958"/>
                  <a:pt x="434279" y="2145904"/>
                </a:cubicBezTo>
                <a:cubicBezTo>
                  <a:pt x="447836" y="2143850"/>
                  <a:pt x="458517" y="2141179"/>
                  <a:pt x="466324" y="2137893"/>
                </a:cubicBezTo>
                <a:cubicBezTo>
                  <a:pt x="474129" y="2134606"/>
                  <a:pt x="479470" y="2130498"/>
                  <a:pt x="482345" y="2125568"/>
                </a:cubicBezTo>
                <a:cubicBezTo>
                  <a:pt x="485221" y="2120638"/>
                  <a:pt x="487070" y="2114886"/>
                  <a:pt x="487893" y="2108313"/>
                </a:cubicBezTo>
                <a:lnTo>
                  <a:pt x="513775" y="1844562"/>
                </a:lnTo>
                <a:cubicBezTo>
                  <a:pt x="592653" y="1837989"/>
                  <a:pt x="664547" y="1822377"/>
                  <a:pt x="729459" y="1797727"/>
                </a:cubicBezTo>
                <a:cubicBezTo>
                  <a:pt x="794369" y="1773078"/>
                  <a:pt x="849832" y="1740211"/>
                  <a:pt x="895843" y="1699129"/>
                </a:cubicBezTo>
                <a:cubicBezTo>
                  <a:pt x="941857" y="1658047"/>
                  <a:pt x="977394" y="1609157"/>
                  <a:pt x="1002454" y="1552463"/>
                </a:cubicBezTo>
                <a:cubicBezTo>
                  <a:pt x="1027515" y="1495769"/>
                  <a:pt x="1040044" y="1432091"/>
                  <a:pt x="1040044" y="1361428"/>
                </a:cubicBezTo>
                <a:cubicBezTo>
                  <a:pt x="1040045" y="1294874"/>
                  <a:pt x="1029773" y="1237975"/>
                  <a:pt x="1009232" y="1190729"/>
                </a:cubicBezTo>
                <a:cubicBezTo>
                  <a:pt x="988691" y="1143485"/>
                  <a:pt x="961577" y="1103223"/>
                  <a:pt x="927889" y="1069946"/>
                </a:cubicBezTo>
                <a:cubicBezTo>
                  <a:pt x="894200" y="1036669"/>
                  <a:pt x="855789" y="1008733"/>
                  <a:pt x="812651" y="986137"/>
                </a:cubicBezTo>
                <a:cubicBezTo>
                  <a:pt x="769515" y="963542"/>
                  <a:pt x="725556" y="943617"/>
                  <a:pt x="680776" y="926362"/>
                </a:cubicBezTo>
                <a:cubicBezTo>
                  <a:pt x="635996" y="909107"/>
                  <a:pt x="592036" y="892673"/>
                  <a:pt x="548900" y="877063"/>
                </a:cubicBezTo>
                <a:cubicBezTo>
                  <a:pt x="505764" y="861451"/>
                  <a:pt x="467146" y="844196"/>
                  <a:pt x="433047" y="825298"/>
                </a:cubicBezTo>
                <a:cubicBezTo>
                  <a:pt x="398948" y="806400"/>
                  <a:pt x="371628" y="783805"/>
                  <a:pt x="351086" y="757512"/>
                </a:cubicBezTo>
                <a:cubicBezTo>
                  <a:pt x="330546" y="731218"/>
                  <a:pt x="320275" y="698763"/>
                  <a:pt x="320274" y="660146"/>
                </a:cubicBezTo>
                <a:cubicBezTo>
                  <a:pt x="320274" y="635496"/>
                  <a:pt x="324793" y="612900"/>
                  <a:pt x="333831" y="592359"/>
                </a:cubicBezTo>
                <a:cubicBezTo>
                  <a:pt x="342870" y="571818"/>
                  <a:pt x="356838" y="554152"/>
                  <a:pt x="375737" y="539362"/>
                </a:cubicBezTo>
                <a:cubicBezTo>
                  <a:pt x="394635" y="524572"/>
                  <a:pt x="419284" y="513069"/>
                  <a:pt x="449685" y="504853"/>
                </a:cubicBezTo>
                <a:cubicBezTo>
                  <a:pt x="480086" y="496635"/>
                  <a:pt x="516650" y="492528"/>
                  <a:pt x="559376" y="492527"/>
                </a:cubicBezTo>
                <a:cubicBezTo>
                  <a:pt x="606210" y="492528"/>
                  <a:pt x="649142" y="497869"/>
                  <a:pt x="688170" y="508550"/>
                </a:cubicBezTo>
                <a:cubicBezTo>
                  <a:pt x="727200" y="519232"/>
                  <a:pt x="761709" y="530735"/>
                  <a:pt x="791699" y="543060"/>
                </a:cubicBezTo>
                <a:cubicBezTo>
                  <a:pt x="821689" y="555384"/>
                  <a:pt x="846955" y="566888"/>
                  <a:pt x="867498" y="577569"/>
                </a:cubicBezTo>
                <a:cubicBezTo>
                  <a:pt x="888038" y="588250"/>
                  <a:pt x="903649" y="593591"/>
                  <a:pt x="914332" y="593591"/>
                </a:cubicBezTo>
                <a:cubicBezTo>
                  <a:pt x="920083" y="593590"/>
                  <a:pt x="925012" y="592153"/>
                  <a:pt x="929120" y="589278"/>
                </a:cubicBezTo>
                <a:cubicBezTo>
                  <a:pt x="933230" y="586402"/>
                  <a:pt x="936927" y="580649"/>
                  <a:pt x="940213" y="572023"/>
                </a:cubicBezTo>
                <a:cubicBezTo>
                  <a:pt x="943499" y="563396"/>
                  <a:pt x="945760" y="550865"/>
                  <a:pt x="946992" y="534432"/>
                </a:cubicBezTo>
                <a:cubicBezTo>
                  <a:pt x="948225" y="517999"/>
                  <a:pt x="948840" y="497047"/>
                  <a:pt x="948840" y="471576"/>
                </a:cubicBezTo>
                <a:cubicBezTo>
                  <a:pt x="948840" y="452678"/>
                  <a:pt x="948429" y="436039"/>
                  <a:pt x="947609" y="421660"/>
                </a:cubicBezTo>
                <a:cubicBezTo>
                  <a:pt x="946787" y="407281"/>
                  <a:pt x="945348" y="394955"/>
                  <a:pt x="943295" y="384686"/>
                </a:cubicBezTo>
                <a:cubicBezTo>
                  <a:pt x="941240" y="374415"/>
                  <a:pt x="938364" y="365787"/>
                  <a:pt x="934667" y="358803"/>
                </a:cubicBezTo>
                <a:cubicBezTo>
                  <a:pt x="930970" y="351819"/>
                  <a:pt x="925629" y="344835"/>
                  <a:pt x="918645" y="337851"/>
                </a:cubicBezTo>
                <a:cubicBezTo>
                  <a:pt x="911661" y="330867"/>
                  <a:pt x="899131" y="323061"/>
                  <a:pt x="881055" y="314434"/>
                </a:cubicBezTo>
                <a:cubicBezTo>
                  <a:pt x="862977" y="305807"/>
                  <a:pt x="842848" y="297590"/>
                  <a:pt x="820663" y="289784"/>
                </a:cubicBezTo>
                <a:cubicBezTo>
                  <a:pt x="798477" y="281979"/>
                  <a:pt x="774649" y="275200"/>
                  <a:pt x="749179" y="269448"/>
                </a:cubicBezTo>
                <a:cubicBezTo>
                  <a:pt x="723707" y="263697"/>
                  <a:pt x="699469" y="259178"/>
                  <a:pt x="676462" y="255891"/>
                </a:cubicBezTo>
                <a:lnTo>
                  <a:pt x="701111" y="22952"/>
                </a:lnTo>
                <a:lnTo>
                  <a:pt x="697669" y="0"/>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6" name="Group 42"/>
          <p:cNvGrpSpPr/>
          <p:nvPr/>
        </p:nvGrpSpPr>
        <p:grpSpPr>
          <a:xfrm>
            <a:off x="1022192" y="5340443"/>
            <a:ext cx="862733" cy="739081"/>
            <a:chOff x="4501880" y="4444025"/>
            <a:chExt cx="1505432" cy="1505254"/>
          </a:xfrm>
        </p:grpSpPr>
        <p:sp>
          <p:nvSpPr>
            <p:cNvPr id="27" name="Freeform 43"/>
            <p:cNvSpPr/>
            <p:nvPr/>
          </p:nvSpPr>
          <p:spPr>
            <a:xfrm>
              <a:off x="4501880" y="4444025"/>
              <a:ext cx="1505432" cy="1505254"/>
            </a:xfrm>
            <a:custGeom>
              <a:avLst/>
              <a:gdLst>
                <a:gd name="connsiteX0" fmla="*/ 700863 w 1505432"/>
                <a:gd name="connsiteY0" fmla="*/ 1197935 h 1505254"/>
                <a:gd name="connsiteX1" fmla="*/ 715767 w 1505432"/>
                <a:gd name="connsiteY1" fmla="*/ 1208237 h 1505254"/>
                <a:gd name="connsiteX2" fmla="*/ 742030 w 1505432"/>
                <a:gd name="connsiteY2" fmla="*/ 1219773 h 1505254"/>
                <a:gd name="connsiteX3" fmla="*/ 775903 w 1505432"/>
                <a:gd name="connsiteY3" fmla="*/ 1230082 h 1505254"/>
                <a:gd name="connsiteX4" fmla="*/ 815666 w 1505432"/>
                <a:gd name="connsiteY4" fmla="*/ 1237692 h 1505254"/>
                <a:gd name="connsiteX5" fmla="*/ 809987 w 1505432"/>
                <a:gd name="connsiteY5" fmla="*/ 1292596 h 1505254"/>
                <a:gd name="connsiteX6" fmla="*/ 0 w 1505432"/>
                <a:gd name="connsiteY6" fmla="*/ 658473 h 1505254"/>
                <a:gd name="connsiteX7" fmla="*/ 103836 w 1505432"/>
                <a:gd name="connsiteY7" fmla="*/ 658473 h 1505254"/>
                <a:gd name="connsiteX8" fmla="*/ 103836 w 1505432"/>
                <a:gd name="connsiteY8" fmla="*/ 904134 h 1505254"/>
                <a:gd name="connsiteX9" fmla="*/ 349497 w 1505432"/>
                <a:gd name="connsiteY9" fmla="*/ 904134 h 1505254"/>
                <a:gd name="connsiteX10" fmla="*/ 349497 w 1505432"/>
                <a:gd name="connsiteY10" fmla="*/ 1007971 h 1505254"/>
                <a:gd name="connsiteX11" fmla="*/ 0 w 1505432"/>
                <a:gd name="connsiteY11" fmla="*/ 1007971 h 1505254"/>
                <a:gd name="connsiteX12" fmla="*/ 530578 w 1505432"/>
                <a:gd name="connsiteY12" fmla="*/ 530578 h 1505254"/>
                <a:gd name="connsiteX13" fmla="*/ 530578 w 1505432"/>
                <a:gd name="connsiteY13" fmla="*/ 654426 h 1505254"/>
                <a:gd name="connsiteX14" fmla="*/ 549917 w 1505432"/>
                <a:gd name="connsiteY14" fmla="*/ 651502 h 1505254"/>
                <a:gd name="connsiteX15" fmla="*/ 646308 w 1505432"/>
                <a:gd name="connsiteY15" fmla="*/ 564109 h 1505254"/>
                <a:gd name="connsiteX16" fmla="*/ 653078 w 1505432"/>
                <a:gd name="connsiteY16" fmla="*/ 530578 h 1505254"/>
                <a:gd name="connsiteX17" fmla="*/ 354893 w 1505432"/>
                <a:gd name="connsiteY17" fmla="*/ 530578 h 1505254"/>
                <a:gd name="connsiteX18" fmla="*/ 361663 w 1505432"/>
                <a:gd name="connsiteY18" fmla="*/ 564109 h 1505254"/>
                <a:gd name="connsiteX19" fmla="*/ 458054 w 1505432"/>
                <a:gd name="connsiteY19" fmla="*/ 651502 h 1505254"/>
                <a:gd name="connsiteX20" fmla="*/ 477393 w 1505432"/>
                <a:gd name="connsiteY20" fmla="*/ 654426 h 1505254"/>
                <a:gd name="connsiteX21" fmla="*/ 477393 w 1505432"/>
                <a:gd name="connsiteY21" fmla="*/ 530578 h 1505254"/>
                <a:gd name="connsiteX22" fmla="*/ 978751 w 1505432"/>
                <a:gd name="connsiteY22" fmla="*/ 503969 h 1505254"/>
                <a:gd name="connsiteX23" fmla="*/ 1505432 w 1505432"/>
                <a:gd name="connsiteY23" fmla="*/ 960848 h 1505254"/>
                <a:gd name="connsiteX24" fmla="*/ 1505432 w 1505432"/>
                <a:gd name="connsiteY24" fmla="*/ 1505254 h 1505254"/>
                <a:gd name="connsiteX25" fmla="*/ 987456 w 1505432"/>
                <a:gd name="connsiteY25" fmla="*/ 1505254 h 1505254"/>
                <a:gd name="connsiteX26" fmla="*/ 813516 w 1505432"/>
                <a:gd name="connsiteY26" fmla="*/ 1354366 h 1505254"/>
                <a:gd name="connsiteX27" fmla="*/ 828186 w 1505432"/>
                <a:gd name="connsiteY27" fmla="*/ 1358455 h 1505254"/>
                <a:gd name="connsiteX28" fmla="*/ 853467 w 1505432"/>
                <a:gd name="connsiteY28" fmla="*/ 1359928 h 1505254"/>
                <a:gd name="connsiteX29" fmla="*/ 873840 w 1505432"/>
                <a:gd name="connsiteY29" fmla="*/ 1358700 h 1505254"/>
                <a:gd name="connsiteX30" fmla="*/ 886604 w 1505432"/>
                <a:gd name="connsiteY30" fmla="*/ 1355509 h 1505254"/>
                <a:gd name="connsiteX31" fmla="*/ 892985 w 1505432"/>
                <a:gd name="connsiteY31" fmla="*/ 1350600 h 1505254"/>
                <a:gd name="connsiteX32" fmla="*/ 895195 w 1505432"/>
                <a:gd name="connsiteY32" fmla="*/ 1343728 h 1505254"/>
                <a:gd name="connsiteX33" fmla="*/ 905504 w 1505432"/>
                <a:gd name="connsiteY33" fmla="*/ 1238673 h 1505254"/>
                <a:gd name="connsiteX34" fmla="*/ 991413 w 1505432"/>
                <a:gd name="connsiteY34" fmla="*/ 1220019 h 1505254"/>
                <a:gd name="connsiteX35" fmla="*/ 1057685 w 1505432"/>
                <a:gd name="connsiteY35" fmla="*/ 1180746 h 1505254"/>
                <a:gd name="connsiteX36" fmla="*/ 1100149 w 1505432"/>
                <a:gd name="connsiteY36" fmla="*/ 1122328 h 1505254"/>
                <a:gd name="connsiteX37" fmla="*/ 1115121 w 1505432"/>
                <a:gd name="connsiteY37" fmla="*/ 1046237 h 1505254"/>
                <a:gd name="connsiteX38" fmla="*/ 1102849 w 1505432"/>
                <a:gd name="connsiteY38" fmla="*/ 978246 h 1505254"/>
                <a:gd name="connsiteX39" fmla="*/ 1070449 w 1505432"/>
                <a:gd name="connsiteY39" fmla="*/ 930137 h 1505254"/>
                <a:gd name="connsiteX40" fmla="*/ 1024549 w 1505432"/>
                <a:gd name="connsiteY40" fmla="*/ 896756 h 1505254"/>
                <a:gd name="connsiteX41" fmla="*/ 1007972 w 1505432"/>
                <a:gd name="connsiteY41" fmla="*/ 889242 h 1505254"/>
                <a:gd name="connsiteX42" fmla="*/ 1007972 w 1505432"/>
                <a:gd name="connsiteY42" fmla="*/ 1007971 h 1505254"/>
                <a:gd name="connsiteX43" fmla="*/ 951307 w 1505432"/>
                <a:gd name="connsiteY43" fmla="*/ 1007971 h 1505254"/>
                <a:gd name="connsiteX44" fmla="*/ 969567 w 1505432"/>
                <a:gd name="connsiteY44" fmla="*/ 1023164 h 1505254"/>
                <a:gd name="connsiteX45" fmla="*/ 981594 w 1505432"/>
                <a:gd name="connsiteY45" fmla="*/ 1061946 h 1505254"/>
                <a:gd name="connsiteX46" fmla="*/ 974599 w 1505432"/>
                <a:gd name="connsiteY46" fmla="*/ 1093794 h 1505254"/>
                <a:gd name="connsiteX47" fmla="*/ 972218 w 1505432"/>
                <a:gd name="connsiteY47" fmla="*/ 1097414 h 1505254"/>
                <a:gd name="connsiteX48" fmla="*/ 872627 w 1505432"/>
                <a:gd name="connsiteY48" fmla="*/ 1007971 h 1505254"/>
                <a:gd name="connsiteX49" fmla="*/ 658473 w 1505432"/>
                <a:gd name="connsiteY49" fmla="*/ 1007971 h 1505254"/>
                <a:gd name="connsiteX50" fmla="*/ 658473 w 1505432"/>
                <a:gd name="connsiteY50" fmla="*/ 904134 h 1505254"/>
                <a:gd name="connsiteX51" fmla="*/ 904135 w 1505432"/>
                <a:gd name="connsiteY51" fmla="*/ 904134 h 1505254"/>
                <a:gd name="connsiteX52" fmla="*/ 904135 w 1505432"/>
                <a:gd name="connsiteY52" fmla="*/ 846448 h 1505254"/>
                <a:gd name="connsiteX53" fmla="*/ 873349 w 1505432"/>
                <a:gd name="connsiteY53" fmla="*/ 832692 h 1505254"/>
                <a:gd name="connsiteX54" fmla="*/ 840704 w 1505432"/>
                <a:gd name="connsiteY54" fmla="*/ 805692 h 1505254"/>
                <a:gd name="connsiteX55" fmla="*/ 828431 w 1505432"/>
                <a:gd name="connsiteY55" fmla="*/ 766911 h 1505254"/>
                <a:gd name="connsiteX56" fmla="*/ 833831 w 1505432"/>
                <a:gd name="connsiteY56" fmla="*/ 739911 h 1505254"/>
                <a:gd name="connsiteX57" fmla="*/ 850522 w 1505432"/>
                <a:gd name="connsiteY57" fmla="*/ 718802 h 1505254"/>
                <a:gd name="connsiteX58" fmla="*/ 879977 w 1505432"/>
                <a:gd name="connsiteY58" fmla="*/ 705056 h 1505254"/>
                <a:gd name="connsiteX59" fmla="*/ 904135 w 1505432"/>
                <a:gd name="connsiteY59" fmla="*/ 702342 h 1505254"/>
                <a:gd name="connsiteX60" fmla="*/ 904135 w 1505432"/>
                <a:gd name="connsiteY60" fmla="*/ 658473 h 1505254"/>
                <a:gd name="connsiteX61" fmla="*/ 1007972 w 1505432"/>
                <a:gd name="connsiteY61" fmla="*/ 658473 h 1505254"/>
                <a:gd name="connsiteX62" fmla="*/ 1007972 w 1505432"/>
                <a:gd name="connsiteY62" fmla="*/ 717530 h 1505254"/>
                <a:gd name="connsiteX63" fmla="*/ 1016204 w 1505432"/>
                <a:gd name="connsiteY63" fmla="*/ 720274 h 1505254"/>
                <a:gd name="connsiteX64" fmla="*/ 1046395 w 1505432"/>
                <a:gd name="connsiteY64" fmla="*/ 734020 h 1505254"/>
                <a:gd name="connsiteX65" fmla="*/ 1065049 w 1505432"/>
                <a:gd name="connsiteY65" fmla="*/ 740401 h 1505254"/>
                <a:gd name="connsiteX66" fmla="*/ 1070940 w 1505432"/>
                <a:gd name="connsiteY66" fmla="*/ 738683 h 1505254"/>
                <a:gd name="connsiteX67" fmla="*/ 1075358 w 1505432"/>
                <a:gd name="connsiteY67" fmla="*/ 731811 h 1505254"/>
                <a:gd name="connsiteX68" fmla="*/ 1078058 w 1505432"/>
                <a:gd name="connsiteY68" fmla="*/ 716838 h 1505254"/>
                <a:gd name="connsiteX69" fmla="*/ 1078794 w 1505432"/>
                <a:gd name="connsiteY69" fmla="*/ 691802 h 1505254"/>
                <a:gd name="connsiteX70" fmla="*/ 1078304 w 1505432"/>
                <a:gd name="connsiteY70" fmla="*/ 671920 h 1505254"/>
                <a:gd name="connsiteX71" fmla="*/ 1076586 w 1505432"/>
                <a:gd name="connsiteY71" fmla="*/ 657193 h 1505254"/>
                <a:gd name="connsiteX72" fmla="*/ 1073149 w 1505432"/>
                <a:gd name="connsiteY72" fmla="*/ 646883 h 1505254"/>
                <a:gd name="connsiteX73" fmla="*/ 1066767 w 1505432"/>
                <a:gd name="connsiteY73" fmla="*/ 638538 h 1505254"/>
                <a:gd name="connsiteX74" fmla="*/ 1051795 w 1505432"/>
                <a:gd name="connsiteY74" fmla="*/ 629211 h 1505254"/>
                <a:gd name="connsiteX75" fmla="*/ 1027740 w 1505432"/>
                <a:gd name="connsiteY75" fmla="*/ 619393 h 1505254"/>
                <a:gd name="connsiteX76" fmla="*/ 999268 w 1505432"/>
                <a:gd name="connsiteY76" fmla="*/ 611293 h 1505254"/>
                <a:gd name="connsiteX77" fmla="*/ 970304 w 1505432"/>
                <a:gd name="connsiteY77" fmla="*/ 605893 h 1505254"/>
                <a:gd name="connsiteX78" fmla="*/ 980122 w 1505432"/>
                <a:gd name="connsiteY78" fmla="*/ 513111 h 1505254"/>
                <a:gd name="connsiteX79" fmla="*/ 530578 w 1505432"/>
                <a:gd name="connsiteY79" fmla="*/ 353544 h 1505254"/>
                <a:gd name="connsiteX80" fmla="*/ 530578 w 1505432"/>
                <a:gd name="connsiteY80" fmla="*/ 477393 h 1505254"/>
                <a:gd name="connsiteX81" fmla="*/ 653078 w 1505432"/>
                <a:gd name="connsiteY81" fmla="*/ 477393 h 1505254"/>
                <a:gd name="connsiteX82" fmla="*/ 646308 w 1505432"/>
                <a:gd name="connsiteY82" fmla="*/ 443862 h 1505254"/>
                <a:gd name="connsiteX83" fmla="*/ 549917 w 1505432"/>
                <a:gd name="connsiteY83" fmla="*/ 356468 h 1505254"/>
                <a:gd name="connsiteX84" fmla="*/ 477393 w 1505432"/>
                <a:gd name="connsiteY84" fmla="*/ 353544 h 1505254"/>
                <a:gd name="connsiteX85" fmla="*/ 458054 w 1505432"/>
                <a:gd name="connsiteY85" fmla="*/ 356468 h 1505254"/>
                <a:gd name="connsiteX86" fmla="*/ 361663 w 1505432"/>
                <a:gd name="connsiteY86" fmla="*/ 443862 h 1505254"/>
                <a:gd name="connsiteX87" fmla="*/ 354893 w 1505432"/>
                <a:gd name="connsiteY87" fmla="*/ 477393 h 1505254"/>
                <a:gd name="connsiteX88" fmla="*/ 477393 w 1505432"/>
                <a:gd name="connsiteY88" fmla="*/ 477393 h 1505254"/>
                <a:gd name="connsiteX89" fmla="*/ 477393 w 1505432"/>
                <a:gd name="connsiteY89" fmla="*/ 163135 h 1505254"/>
                <a:gd name="connsiteX90" fmla="*/ 530578 w 1505432"/>
                <a:gd name="connsiteY90" fmla="*/ 163135 h 1505254"/>
                <a:gd name="connsiteX91" fmla="*/ 530578 w 1505432"/>
                <a:gd name="connsiteY91" fmla="*/ 298817 h 1505254"/>
                <a:gd name="connsiteX92" fmla="*/ 540719 w 1505432"/>
                <a:gd name="connsiteY92" fmla="*/ 299712 h 1505254"/>
                <a:gd name="connsiteX93" fmla="*/ 707284 w 1505432"/>
                <a:gd name="connsiteY93" fmla="*/ 462163 h 1505254"/>
                <a:gd name="connsiteX94" fmla="*/ 708819 w 1505432"/>
                <a:gd name="connsiteY94" fmla="*/ 477393 h 1505254"/>
                <a:gd name="connsiteX95" fmla="*/ 844837 w 1505432"/>
                <a:gd name="connsiteY95" fmla="*/ 477393 h 1505254"/>
                <a:gd name="connsiteX96" fmla="*/ 844837 w 1505432"/>
                <a:gd name="connsiteY96" fmla="*/ 530578 h 1505254"/>
                <a:gd name="connsiteX97" fmla="*/ 708819 w 1505432"/>
                <a:gd name="connsiteY97" fmla="*/ 530578 h 1505254"/>
                <a:gd name="connsiteX98" fmla="*/ 707284 w 1505432"/>
                <a:gd name="connsiteY98" fmla="*/ 545807 h 1505254"/>
                <a:gd name="connsiteX99" fmla="*/ 540719 w 1505432"/>
                <a:gd name="connsiteY99" fmla="*/ 708258 h 1505254"/>
                <a:gd name="connsiteX100" fmla="*/ 530578 w 1505432"/>
                <a:gd name="connsiteY100" fmla="*/ 709153 h 1505254"/>
                <a:gd name="connsiteX101" fmla="*/ 530578 w 1505432"/>
                <a:gd name="connsiteY101" fmla="*/ 844836 h 1505254"/>
                <a:gd name="connsiteX102" fmla="*/ 477393 w 1505432"/>
                <a:gd name="connsiteY102" fmla="*/ 844836 h 1505254"/>
                <a:gd name="connsiteX103" fmla="*/ 477393 w 1505432"/>
                <a:gd name="connsiteY103" fmla="*/ 709153 h 1505254"/>
                <a:gd name="connsiteX104" fmla="*/ 467252 w 1505432"/>
                <a:gd name="connsiteY104" fmla="*/ 708258 h 1505254"/>
                <a:gd name="connsiteX105" fmla="*/ 300688 w 1505432"/>
                <a:gd name="connsiteY105" fmla="*/ 545807 h 1505254"/>
                <a:gd name="connsiteX106" fmla="*/ 299152 w 1505432"/>
                <a:gd name="connsiteY106" fmla="*/ 530578 h 1505254"/>
                <a:gd name="connsiteX107" fmla="*/ 163135 w 1505432"/>
                <a:gd name="connsiteY107" fmla="*/ 530578 h 1505254"/>
                <a:gd name="connsiteX108" fmla="*/ 163135 w 1505432"/>
                <a:gd name="connsiteY108" fmla="*/ 477393 h 1505254"/>
                <a:gd name="connsiteX109" fmla="*/ 299152 w 1505432"/>
                <a:gd name="connsiteY109" fmla="*/ 477393 h 1505254"/>
                <a:gd name="connsiteX110" fmla="*/ 300688 w 1505432"/>
                <a:gd name="connsiteY110" fmla="*/ 462163 h 1505254"/>
                <a:gd name="connsiteX111" fmla="*/ 467252 w 1505432"/>
                <a:gd name="connsiteY111" fmla="*/ 299712 h 1505254"/>
                <a:gd name="connsiteX112" fmla="*/ 477393 w 1505432"/>
                <a:gd name="connsiteY112" fmla="*/ 298817 h 1505254"/>
                <a:gd name="connsiteX113" fmla="*/ 658473 w 1505432"/>
                <a:gd name="connsiteY113" fmla="*/ 0 h 1505254"/>
                <a:gd name="connsiteX114" fmla="*/ 1007972 w 1505432"/>
                <a:gd name="connsiteY114" fmla="*/ 0 h 1505254"/>
                <a:gd name="connsiteX115" fmla="*/ 1007972 w 1505432"/>
                <a:gd name="connsiteY115" fmla="*/ 349497 h 1505254"/>
                <a:gd name="connsiteX116" fmla="*/ 904135 w 1505432"/>
                <a:gd name="connsiteY116" fmla="*/ 349497 h 1505254"/>
                <a:gd name="connsiteX117" fmla="*/ 904135 w 1505432"/>
                <a:gd name="connsiteY117" fmla="*/ 103836 h 1505254"/>
                <a:gd name="connsiteX118" fmla="*/ 658473 w 1505432"/>
                <a:gd name="connsiteY118" fmla="*/ 103836 h 1505254"/>
                <a:gd name="connsiteX119" fmla="*/ 0 w 1505432"/>
                <a:gd name="connsiteY119" fmla="*/ 0 h 1505254"/>
                <a:gd name="connsiteX120" fmla="*/ 349497 w 1505432"/>
                <a:gd name="connsiteY120" fmla="*/ 0 h 1505254"/>
                <a:gd name="connsiteX121" fmla="*/ 349497 w 1505432"/>
                <a:gd name="connsiteY121" fmla="*/ 103836 h 1505254"/>
                <a:gd name="connsiteX122" fmla="*/ 103836 w 1505432"/>
                <a:gd name="connsiteY122" fmla="*/ 103836 h 1505254"/>
                <a:gd name="connsiteX123" fmla="*/ 103836 w 1505432"/>
                <a:gd name="connsiteY123" fmla="*/ 349497 h 1505254"/>
                <a:gd name="connsiteX124" fmla="*/ 0 w 1505432"/>
                <a:gd name="connsiteY124" fmla="*/ 349497 h 150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505432" h="1505254">
                  <a:moveTo>
                    <a:pt x="700863" y="1197935"/>
                  </a:moveTo>
                  <a:lnTo>
                    <a:pt x="715767" y="1208237"/>
                  </a:lnTo>
                  <a:cubicBezTo>
                    <a:pt x="723131" y="1212164"/>
                    <a:pt x="731885" y="1216010"/>
                    <a:pt x="742030" y="1219773"/>
                  </a:cubicBezTo>
                  <a:cubicBezTo>
                    <a:pt x="752176" y="1223537"/>
                    <a:pt x="763467" y="1226973"/>
                    <a:pt x="775903" y="1230082"/>
                  </a:cubicBezTo>
                  <a:cubicBezTo>
                    <a:pt x="788340" y="1233191"/>
                    <a:pt x="801594" y="1235727"/>
                    <a:pt x="815666" y="1237692"/>
                  </a:cubicBezTo>
                  <a:lnTo>
                    <a:pt x="809987" y="1292596"/>
                  </a:lnTo>
                  <a:close/>
                  <a:moveTo>
                    <a:pt x="0" y="658473"/>
                  </a:moveTo>
                  <a:lnTo>
                    <a:pt x="103836" y="658473"/>
                  </a:lnTo>
                  <a:lnTo>
                    <a:pt x="103836" y="904134"/>
                  </a:lnTo>
                  <a:lnTo>
                    <a:pt x="349497" y="904134"/>
                  </a:lnTo>
                  <a:lnTo>
                    <a:pt x="349497" y="1007971"/>
                  </a:lnTo>
                  <a:lnTo>
                    <a:pt x="0" y="1007971"/>
                  </a:lnTo>
                  <a:close/>
                  <a:moveTo>
                    <a:pt x="530578" y="530578"/>
                  </a:moveTo>
                  <a:lnTo>
                    <a:pt x="530578" y="654426"/>
                  </a:lnTo>
                  <a:lnTo>
                    <a:pt x="549917" y="651502"/>
                  </a:lnTo>
                  <a:cubicBezTo>
                    <a:pt x="593447" y="637963"/>
                    <a:pt x="628722" y="605687"/>
                    <a:pt x="646308" y="564109"/>
                  </a:cubicBezTo>
                  <a:lnTo>
                    <a:pt x="653078" y="530578"/>
                  </a:lnTo>
                  <a:close/>
                  <a:moveTo>
                    <a:pt x="354893" y="530578"/>
                  </a:moveTo>
                  <a:lnTo>
                    <a:pt x="361663" y="564109"/>
                  </a:lnTo>
                  <a:cubicBezTo>
                    <a:pt x="379249" y="605687"/>
                    <a:pt x="414524" y="637963"/>
                    <a:pt x="458054" y="651502"/>
                  </a:cubicBezTo>
                  <a:lnTo>
                    <a:pt x="477393" y="654426"/>
                  </a:lnTo>
                  <a:lnTo>
                    <a:pt x="477393" y="530578"/>
                  </a:lnTo>
                  <a:close/>
                  <a:moveTo>
                    <a:pt x="978751" y="503969"/>
                  </a:moveTo>
                  <a:lnTo>
                    <a:pt x="1505432" y="960848"/>
                  </a:lnTo>
                  <a:lnTo>
                    <a:pt x="1505432" y="1505254"/>
                  </a:lnTo>
                  <a:lnTo>
                    <a:pt x="987456" y="1505254"/>
                  </a:lnTo>
                  <a:lnTo>
                    <a:pt x="813516" y="1354366"/>
                  </a:lnTo>
                  <a:lnTo>
                    <a:pt x="828186" y="1358455"/>
                  </a:lnTo>
                  <a:cubicBezTo>
                    <a:pt x="834568" y="1359436"/>
                    <a:pt x="842995" y="1359928"/>
                    <a:pt x="853467" y="1359928"/>
                  </a:cubicBezTo>
                  <a:cubicBezTo>
                    <a:pt x="861650" y="1359928"/>
                    <a:pt x="868440" y="1359518"/>
                    <a:pt x="873840" y="1358700"/>
                  </a:cubicBezTo>
                  <a:cubicBezTo>
                    <a:pt x="879240" y="1357882"/>
                    <a:pt x="883494" y="1356818"/>
                    <a:pt x="886604" y="1355509"/>
                  </a:cubicBezTo>
                  <a:cubicBezTo>
                    <a:pt x="889713" y="1354200"/>
                    <a:pt x="891840" y="1352564"/>
                    <a:pt x="892985" y="1350600"/>
                  </a:cubicBezTo>
                  <a:cubicBezTo>
                    <a:pt x="894131" y="1348637"/>
                    <a:pt x="894867" y="1346346"/>
                    <a:pt x="895195" y="1343728"/>
                  </a:cubicBezTo>
                  <a:lnTo>
                    <a:pt x="905504" y="1238673"/>
                  </a:lnTo>
                  <a:cubicBezTo>
                    <a:pt x="936922" y="1236055"/>
                    <a:pt x="965558" y="1229837"/>
                    <a:pt x="991413" y="1220019"/>
                  </a:cubicBezTo>
                  <a:cubicBezTo>
                    <a:pt x="1017267" y="1210201"/>
                    <a:pt x="1039358" y="1197109"/>
                    <a:pt x="1057685" y="1180746"/>
                  </a:cubicBezTo>
                  <a:cubicBezTo>
                    <a:pt x="1076013" y="1164383"/>
                    <a:pt x="1090167" y="1144910"/>
                    <a:pt x="1100149" y="1122328"/>
                  </a:cubicBezTo>
                  <a:cubicBezTo>
                    <a:pt x="1110131" y="1099746"/>
                    <a:pt x="1115121" y="1074383"/>
                    <a:pt x="1115121" y="1046237"/>
                  </a:cubicBezTo>
                  <a:cubicBezTo>
                    <a:pt x="1115122" y="1019728"/>
                    <a:pt x="1111030" y="997065"/>
                    <a:pt x="1102849" y="978246"/>
                  </a:cubicBezTo>
                  <a:cubicBezTo>
                    <a:pt x="1094667" y="959429"/>
                    <a:pt x="1083867" y="943392"/>
                    <a:pt x="1070449" y="930137"/>
                  </a:cubicBezTo>
                  <a:cubicBezTo>
                    <a:pt x="1057031" y="916883"/>
                    <a:pt x="1041731" y="905756"/>
                    <a:pt x="1024549" y="896756"/>
                  </a:cubicBezTo>
                  <a:lnTo>
                    <a:pt x="1007972" y="889242"/>
                  </a:lnTo>
                  <a:lnTo>
                    <a:pt x="1007972" y="1007971"/>
                  </a:lnTo>
                  <a:lnTo>
                    <a:pt x="951307" y="1007971"/>
                  </a:lnTo>
                  <a:lnTo>
                    <a:pt x="969567" y="1023164"/>
                  </a:lnTo>
                  <a:cubicBezTo>
                    <a:pt x="977585" y="1033309"/>
                    <a:pt x="981595" y="1046237"/>
                    <a:pt x="981594" y="1061946"/>
                  </a:cubicBezTo>
                  <a:cubicBezTo>
                    <a:pt x="981594" y="1073728"/>
                    <a:pt x="979262" y="1084343"/>
                    <a:pt x="974599" y="1093794"/>
                  </a:cubicBezTo>
                  <a:lnTo>
                    <a:pt x="972218" y="1097414"/>
                  </a:lnTo>
                  <a:lnTo>
                    <a:pt x="872627" y="1007971"/>
                  </a:lnTo>
                  <a:lnTo>
                    <a:pt x="658473" y="1007971"/>
                  </a:lnTo>
                  <a:lnTo>
                    <a:pt x="658473" y="904134"/>
                  </a:lnTo>
                  <a:lnTo>
                    <a:pt x="904135" y="904134"/>
                  </a:lnTo>
                  <a:lnTo>
                    <a:pt x="904135" y="846448"/>
                  </a:lnTo>
                  <a:lnTo>
                    <a:pt x="873349" y="832692"/>
                  </a:lnTo>
                  <a:cubicBezTo>
                    <a:pt x="859768" y="825165"/>
                    <a:pt x="848886" y="816165"/>
                    <a:pt x="840704" y="805692"/>
                  </a:cubicBezTo>
                  <a:cubicBezTo>
                    <a:pt x="832522" y="795219"/>
                    <a:pt x="828431" y="782292"/>
                    <a:pt x="828431" y="766911"/>
                  </a:cubicBezTo>
                  <a:cubicBezTo>
                    <a:pt x="828431" y="757092"/>
                    <a:pt x="830231" y="748092"/>
                    <a:pt x="833831" y="739911"/>
                  </a:cubicBezTo>
                  <a:cubicBezTo>
                    <a:pt x="837431" y="731729"/>
                    <a:pt x="842995" y="724693"/>
                    <a:pt x="850522" y="718802"/>
                  </a:cubicBezTo>
                  <a:cubicBezTo>
                    <a:pt x="858050" y="712911"/>
                    <a:pt x="867868" y="708329"/>
                    <a:pt x="879977" y="705056"/>
                  </a:cubicBezTo>
                  <a:lnTo>
                    <a:pt x="904135" y="702342"/>
                  </a:lnTo>
                  <a:lnTo>
                    <a:pt x="904135" y="658473"/>
                  </a:lnTo>
                  <a:lnTo>
                    <a:pt x="1007972" y="658473"/>
                  </a:lnTo>
                  <a:lnTo>
                    <a:pt x="1007972" y="717530"/>
                  </a:lnTo>
                  <a:lnTo>
                    <a:pt x="1016204" y="720274"/>
                  </a:lnTo>
                  <a:cubicBezTo>
                    <a:pt x="1028149" y="725183"/>
                    <a:pt x="1038213" y="729765"/>
                    <a:pt x="1046395" y="734020"/>
                  </a:cubicBezTo>
                  <a:cubicBezTo>
                    <a:pt x="1054576" y="738274"/>
                    <a:pt x="1060794" y="740401"/>
                    <a:pt x="1065049" y="740401"/>
                  </a:cubicBezTo>
                  <a:cubicBezTo>
                    <a:pt x="1067340" y="740401"/>
                    <a:pt x="1069303" y="739829"/>
                    <a:pt x="1070940" y="738683"/>
                  </a:cubicBezTo>
                  <a:cubicBezTo>
                    <a:pt x="1072577" y="737538"/>
                    <a:pt x="1074049" y="735246"/>
                    <a:pt x="1075358" y="731811"/>
                  </a:cubicBezTo>
                  <a:cubicBezTo>
                    <a:pt x="1076667" y="728374"/>
                    <a:pt x="1077567" y="723383"/>
                    <a:pt x="1078058" y="716838"/>
                  </a:cubicBezTo>
                  <a:cubicBezTo>
                    <a:pt x="1078549" y="710292"/>
                    <a:pt x="1078794" y="701947"/>
                    <a:pt x="1078794" y="691802"/>
                  </a:cubicBezTo>
                  <a:cubicBezTo>
                    <a:pt x="1078794" y="684275"/>
                    <a:pt x="1078630" y="677647"/>
                    <a:pt x="1078304" y="671920"/>
                  </a:cubicBezTo>
                  <a:cubicBezTo>
                    <a:pt x="1077976" y="666193"/>
                    <a:pt x="1077403" y="661283"/>
                    <a:pt x="1076586" y="657193"/>
                  </a:cubicBezTo>
                  <a:cubicBezTo>
                    <a:pt x="1075767" y="653102"/>
                    <a:pt x="1074621" y="649665"/>
                    <a:pt x="1073149" y="646883"/>
                  </a:cubicBezTo>
                  <a:cubicBezTo>
                    <a:pt x="1071676" y="644102"/>
                    <a:pt x="1069549" y="641320"/>
                    <a:pt x="1066767" y="638538"/>
                  </a:cubicBezTo>
                  <a:cubicBezTo>
                    <a:pt x="1063985" y="635756"/>
                    <a:pt x="1058995" y="632647"/>
                    <a:pt x="1051795" y="629211"/>
                  </a:cubicBezTo>
                  <a:cubicBezTo>
                    <a:pt x="1044594" y="625775"/>
                    <a:pt x="1036577" y="622502"/>
                    <a:pt x="1027740" y="619393"/>
                  </a:cubicBezTo>
                  <a:cubicBezTo>
                    <a:pt x="1018903" y="616284"/>
                    <a:pt x="1009412" y="613584"/>
                    <a:pt x="999268" y="611293"/>
                  </a:cubicBezTo>
                  <a:cubicBezTo>
                    <a:pt x="989122" y="609002"/>
                    <a:pt x="979468" y="607202"/>
                    <a:pt x="970304" y="605893"/>
                  </a:cubicBezTo>
                  <a:lnTo>
                    <a:pt x="980122" y="513111"/>
                  </a:lnTo>
                  <a:close/>
                  <a:moveTo>
                    <a:pt x="530578" y="353544"/>
                  </a:moveTo>
                  <a:lnTo>
                    <a:pt x="530578" y="477393"/>
                  </a:lnTo>
                  <a:lnTo>
                    <a:pt x="653078" y="477393"/>
                  </a:lnTo>
                  <a:lnTo>
                    <a:pt x="646308" y="443862"/>
                  </a:lnTo>
                  <a:cubicBezTo>
                    <a:pt x="628722" y="402283"/>
                    <a:pt x="593447" y="370007"/>
                    <a:pt x="549917" y="356468"/>
                  </a:cubicBezTo>
                  <a:close/>
                  <a:moveTo>
                    <a:pt x="477393" y="353544"/>
                  </a:moveTo>
                  <a:lnTo>
                    <a:pt x="458054" y="356468"/>
                  </a:lnTo>
                  <a:cubicBezTo>
                    <a:pt x="414524" y="370007"/>
                    <a:pt x="379249" y="402283"/>
                    <a:pt x="361663" y="443862"/>
                  </a:cubicBezTo>
                  <a:lnTo>
                    <a:pt x="354893" y="477393"/>
                  </a:lnTo>
                  <a:lnTo>
                    <a:pt x="477393" y="477393"/>
                  </a:lnTo>
                  <a:close/>
                  <a:moveTo>
                    <a:pt x="477393" y="163135"/>
                  </a:moveTo>
                  <a:lnTo>
                    <a:pt x="530578" y="163135"/>
                  </a:lnTo>
                  <a:lnTo>
                    <a:pt x="530578" y="298817"/>
                  </a:lnTo>
                  <a:lnTo>
                    <a:pt x="540719" y="299712"/>
                  </a:lnTo>
                  <a:cubicBezTo>
                    <a:pt x="624178" y="314620"/>
                    <a:pt x="690352" y="379423"/>
                    <a:pt x="707284" y="462163"/>
                  </a:cubicBezTo>
                  <a:lnTo>
                    <a:pt x="708819" y="477393"/>
                  </a:lnTo>
                  <a:lnTo>
                    <a:pt x="844837" y="477393"/>
                  </a:lnTo>
                  <a:lnTo>
                    <a:pt x="844837" y="530578"/>
                  </a:lnTo>
                  <a:lnTo>
                    <a:pt x="708819" y="530578"/>
                  </a:lnTo>
                  <a:lnTo>
                    <a:pt x="707284" y="545807"/>
                  </a:lnTo>
                  <a:cubicBezTo>
                    <a:pt x="690352" y="628547"/>
                    <a:pt x="624178" y="693350"/>
                    <a:pt x="540719" y="708258"/>
                  </a:cubicBezTo>
                  <a:lnTo>
                    <a:pt x="530578" y="709153"/>
                  </a:lnTo>
                  <a:lnTo>
                    <a:pt x="530578" y="844836"/>
                  </a:lnTo>
                  <a:lnTo>
                    <a:pt x="477393" y="844836"/>
                  </a:lnTo>
                  <a:lnTo>
                    <a:pt x="477393" y="709153"/>
                  </a:lnTo>
                  <a:lnTo>
                    <a:pt x="467252" y="708258"/>
                  </a:lnTo>
                  <a:cubicBezTo>
                    <a:pt x="383793" y="693350"/>
                    <a:pt x="317619" y="628547"/>
                    <a:pt x="300688" y="545807"/>
                  </a:cubicBezTo>
                  <a:lnTo>
                    <a:pt x="299152" y="530578"/>
                  </a:lnTo>
                  <a:lnTo>
                    <a:pt x="163135" y="530578"/>
                  </a:lnTo>
                  <a:lnTo>
                    <a:pt x="163135" y="477393"/>
                  </a:lnTo>
                  <a:lnTo>
                    <a:pt x="299152" y="477393"/>
                  </a:lnTo>
                  <a:lnTo>
                    <a:pt x="300688" y="462163"/>
                  </a:lnTo>
                  <a:cubicBezTo>
                    <a:pt x="317619" y="379423"/>
                    <a:pt x="383793" y="314620"/>
                    <a:pt x="467252" y="299712"/>
                  </a:cubicBezTo>
                  <a:lnTo>
                    <a:pt x="477393" y="298817"/>
                  </a:lnTo>
                  <a:close/>
                  <a:moveTo>
                    <a:pt x="658473" y="0"/>
                  </a:moveTo>
                  <a:lnTo>
                    <a:pt x="1007972" y="0"/>
                  </a:lnTo>
                  <a:lnTo>
                    <a:pt x="1007972" y="349497"/>
                  </a:lnTo>
                  <a:lnTo>
                    <a:pt x="904135" y="349497"/>
                  </a:lnTo>
                  <a:lnTo>
                    <a:pt x="904135" y="103836"/>
                  </a:lnTo>
                  <a:lnTo>
                    <a:pt x="658473" y="103836"/>
                  </a:lnTo>
                  <a:close/>
                  <a:moveTo>
                    <a:pt x="0" y="0"/>
                  </a:moveTo>
                  <a:lnTo>
                    <a:pt x="349497" y="0"/>
                  </a:lnTo>
                  <a:lnTo>
                    <a:pt x="349497" y="103836"/>
                  </a:lnTo>
                  <a:lnTo>
                    <a:pt x="103836" y="103836"/>
                  </a:lnTo>
                  <a:lnTo>
                    <a:pt x="103836" y="349497"/>
                  </a:lnTo>
                  <a:lnTo>
                    <a:pt x="0" y="349497"/>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44"/>
            <p:cNvSpPr/>
            <p:nvPr/>
          </p:nvSpPr>
          <p:spPr>
            <a:xfrm>
              <a:off x="5190402" y="4934556"/>
              <a:ext cx="426599" cy="869398"/>
            </a:xfrm>
            <a:custGeom>
              <a:avLst/>
              <a:gdLst/>
              <a:ahLst/>
              <a:cxnLst/>
              <a:rect l="l" t="t" r="r" b="b"/>
              <a:pathLst>
                <a:path w="1071028" h="2182727">
                  <a:moveTo>
                    <a:pt x="608847" y="0"/>
                  </a:moveTo>
                  <a:cubicBezTo>
                    <a:pt x="634318" y="0"/>
                    <a:pt x="655476" y="1232"/>
                    <a:pt x="672320" y="3697"/>
                  </a:cubicBezTo>
                  <a:cubicBezTo>
                    <a:pt x="689164" y="6162"/>
                    <a:pt x="702105" y="9654"/>
                    <a:pt x="711143" y="14173"/>
                  </a:cubicBezTo>
                  <a:cubicBezTo>
                    <a:pt x="720181" y="18692"/>
                    <a:pt x="725933" y="24649"/>
                    <a:pt x="728398" y="32044"/>
                  </a:cubicBezTo>
                  <a:cubicBezTo>
                    <a:pt x="730863" y="39439"/>
                    <a:pt x="732095" y="47656"/>
                    <a:pt x="732095" y="56694"/>
                  </a:cubicBezTo>
                  <a:lnTo>
                    <a:pt x="707445" y="289633"/>
                  </a:lnTo>
                  <a:cubicBezTo>
                    <a:pt x="730452" y="292920"/>
                    <a:pt x="754691" y="297439"/>
                    <a:pt x="780162" y="303190"/>
                  </a:cubicBezTo>
                  <a:cubicBezTo>
                    <a:pt x="805633" y="308942"/>
                    <a:pt x="829461" y="315721"/>
                    <a:pt x="851646" y="323526"/>
                  </a:cubicBezTo>
                  <a:cubicBezTo>
                    <a:pt x="873831" y="331332"/>
                    <a:pt x="893961" y="339549"/>
                    <a:pt x="912038" y="348176"/>
                  </a:cubicBezTo>
                  <a:cubicBezTo>
                    <a:pt x="930114" y="356803"/>
                    <a:pt x="942644" y="364609"/>
                    <a:pt x="949628" y="371593"/>
                  </a:cubicBezTo>
                  <a:cubicBezTo>
                    <a:pt x="956612" y="378577"/>
                    <a:pt x="961953" y="385561"/>
                    <a:pt x="965651" y="392545"/>
                  </a:cubicBezTo>
                  <a:cubicBezTo>
                    <a:pt x="969348" y="399529"/>
                    <a:pt x="972224" y="408157"/>
                    <a:pt x="974278" y="418428"/>
                  </a:cubicBezTo>
                  <a:cubicBezTo>
                    <a:pt x="976332" y="428698"/>
                    <a:pt x="977770" y="441023"/>
                    <a:pt x="978592" y="455402"/>
                  </a:cubicBezTo>
                  <a:cubicBezTo>
                    <a:pt x="979413" y="469781"/>
                    <a:pt x="979824" y="486420"/>
                    <a:pt x="979824" y="505318"/>
                  </a:cubicBezTo>
                  <a:cubicBezTo>
                    <a:pt x="979824" y="530789"/>
                    <a:pt x="979208" y="551741"/>
                    <a:pt x="977975" y="568174"/>
                  </a:cubicBezTo>
                  <a:cubicBezTo>
                    <a:pt x="976743" y="584607"/>
                    <a:pt x="974483" y="597138"/>
                    <a:pt x="971197" y="605765"/>
                  </a:cubicBezTo>
                  <a:cubicBezTo>
                    <a:pt x="967910" y="614392"/>
                    <a:pt x="964213" y="620144"/>
                    <a:pt x="960104" y="623020"/>
                  </a:cubicBezTo>
                  <a:cubicBezTo>
                    <a:pt x="955996" y="625895"/>
                    <a:pt x="951066" y="627333"/>
                    <a:pt x="945315" y="627333"/>
                  </a:cubicBezTo>
                  <a:cubicBezTo>
                    <a:pt x="934633" y="627333"/>
                    <a:pt x="919022" y="621993"/>
                    <a:pt x="898480" y="611311"/>
                  </a:cubicBezTo>
                  <a:cubicBezTo>
                    <a:pt x="877939" y="600630"/>
                    <a:pt x="852673" y="589126"/>
                    <a:pt x="822683" y="576802"/>
                  </a:cubicBezTo>
                  <a:cubicBezTo>
                    <a:pt x="792692" y="564477"/>
                    <a:pt x="758183" y="552974"/>
                    <a:pt x="719154" y="542292"/>
                  </a:cubicBezTo>
                  <a:cubicBezTo>
                    <a:pt x="680125" y="531611"/>
                    <a:pt x="637194" y="526270"/>
                    <a:pt x="590360" y="526270"/>
                  </a:cubicBezTo>
                  <a:cubicBezTo>
                    <a:pt x="547633" y="526270"/>
                    <a:pt x="511070" y="530378"/>
                    <a:pt x="480669" y="538595"/>
                  </a:cubicBezTo>
                  <a:cubicBezTo>
                    <a:pt x="450267" y="546811"/>
                    <a:pt x="425618" y="558314"/>
                    <a:pt x="406720" y="573104"/>
                  </a:cubicBezTo>
                  <a:cubicBezTo>
                    <a:pt x="387822" y="587894"/>
                    <a:pt x="373853" y="605560"/>
                    <a:pt x="364815" y="626101"/>
                  </a:cubicBezTo>
                  <a:cubicBezTo>
                    <a:pt x="355777" y="646642"/>
                    <a:pt x="351258" y="669238"/>
                    <a:pt x="351258" y="693888"/>
                  </a:cubicBezTo>
                  <a:cubicBezTo>
                    <a:pt x="351258" y="732505"/>
                    <a:pt x="361529" y="764961"/>
                    <a:pt x="382070" y="791254"/>
                  </a:cubicBezTo>
                  <a:cubicBezTo>
                    <a:pt x="402611" y="817547"/>
                    <a:pt x="429931" y="840142"/>
                    <a:pt x="464030" y="859040"/>
                  </a:cubicBezTo>
                  <a:cubicBezTo>
                    <a:pt x="498129" y="877938"/>
                    <a:pt x="536747" y="895193"/>
                    <a:pt x="579883" y="910805"/>
                  </a:cubicBezTo>
                  <a:cubicBezTo>
                    <a:pt x="623020" y="926416"/>
                    <a:pt x="666979" y="942849"/>
                    <a:pt x="711759" y="960104"/>
                  </a:cubicBezTo>
                  <a:cubicBezTo>
                    <a:pt x="756539" y="977359"/>
                    <a:pt x="800498" y="997284"/>
                    <a:pt x="843635" y="1019879"/>
                  </a:cubicBezTo>
                  <a:cubicBezTo>
                    <a:pt x="886772" y="1042475"/>
                    <a:pt x="925184" y="1070411"/>
                    <a:pt x="958872" y="1103688"/>
                  </a:cubicBezTo>
                  <a:cubicBezTo>
                    <a:pt x="992560" y="1136965"/>
                    <a:pt x="1019674" y="1177226"/>
                    <a:pt x="1040216" y="1224471"/>
                  </a:cubicBezTo>
                  <a:cubicBezTo>
                    <a:pt x="1060757" y="1271717"/>
                    <a:pt x="1071028" y="1328616"/>
                    <a:pt x="1071028" y="1395170"/>
                  </a:cubicBezTo>
                  <a:cubicBezTo>
                    <a:pt x="1071028" y="1465833"/>
                    <a:pt x="1058498" y="1529511"/>
                    <a:pt x="1033437" y="1586205"/>
                  </a:cubicBezTo>
                  <a:cubicBezTo>
                    <a:pt x="1008377" y="1642899"/>
                    <a:pt x="972840" y="1691788"/>
                    <a:pt x="926827" y="1732871"/>
                  </a:cubicBezTo>
                  <a:cubicBezTo>
                    <a:pt x="880815" y="1773953"/>
                    <a:pt x="825353" y="1806820"/>
                    <a:pt x="760442" y="1831469"/>
                  </a:cubicBezTo>
                  <a:cubicBezTo>
                    <a:pt x="695531" y="1856119"/>
                    <a:pt x="623637" y="1871730"/>
                    <a:pt x="544758" y="1878304"/>
                  </a:cubicBezTo>
                  <a:lnTo>
                    <a:pt x="518876" y="2142055"/>
                  </a:lnTo>
                  <a:cubicBezTo>
                    <a:pt x="518054" y="2148628"/>
                    <a:pt x="516205" y="2154380"/>
                    <a:pt x="513329" y="2159310"/>
                  </a:cubicBezTo>
                  <a:cubicBezTo>
                    <a:pt x="510454" y="2164240"/>
                    <a:pt x="505113" y="2168348"/>
                    <a:pt x="497307" y="2171635"/>
                  </a:cubicBezTo>
                  <a:cubicBezTo>
                    <a:pt x="489501" y="2174921"/>
                    <a:pt x="478820" y="2177592"/>
                    <a:pt x="465263" y="2179646"/>
                  </a:cubicBezTo>
                  <a:cubicBezTo>
                    <a:pt x="451705" y="2181700"/>
                    <a:pt x="434656" y="2182727"/>
                    <a:pt x="414114" y="2182727"/>
                  </a:cubicBezTo>
                  <a:cubicBezTo>
                    <a:pt x="387822" y="2182727"/>
                    <a:pt x="366664" y="2181494"/>
                    <a:pt x="350642" y="2179030"/>
                  </a:cubicBezTo>
                  <a:cubicBezTo>
                    <a:pt x="334619" y="2176565"/>
                    <a:pt x="322089" y="2173072"/>
                    <a:pt x="313051" y="2168553"/>
                  </a:cubicBezTo>
                  <a:cubicBezTo>
                    <a:pt x="304013" y="2164034"/>
                    <a:pt x="298056" y="2158077"/>
                    <a:pt x="295180" y="2150682"/>
                  </a:cubicBezTo>
                  <a:cubicBezTo>
                    <a:pt x="292304" y="2143288"/>
                    <a:pt x="291688" y="2135071"/>
                    <a:pt x="293331" y="2126033"/>
                  </a:cubicBezTo>
                  <a:lnTo>
                    <a:pt x="319213" y="1875839"/>
                  </a:lnTo>
                  <a:cubicBezTo>
                    <a:pt x="283882" y="1870909"/>
                    <a:pt x="250605" y="1864541"/>
                    <a:pt x="219382" y="1856735"/>
                  </a:cubicBezTo>
                  <a:cubicBezTo>
                    <a:pt x="188159" y="1848929"/>
                    <a:pt x="159812" y="1840302"/>
                    <a:pt x="134341" y="1830853"/>
                  </a:cubicBezTo>
                  <a:cubicBezTo>
                    <a:pt x="108870" y="1821404"/>
                    <a:pt x="86890" y="1811750"/>
                    <a:pt x="68403" y="1801890"/>
                  </a:cubicBezTo>
                  <a:cubicBezTo>
                    <a:pt x="49916" y="1792030"/>
                    <a:pt x="35948" y="1782375"/>
                    <a:pt x="26499" y="1772926"/>
                  </a:cubicBezTo>
                  <a:cubicBezTo>
                    <a:pt x="17050" y="1763477"/>
                    <a:pt x="10271" y="1749509"/>
                    <a:pt x="6163" y="1731022"/>
                  </a:cubicBezTo>
                  <a:cubicBezTo>
                    <a:pt x="2054" y="1712535"/>
                    <a:pt x="0" y="1685215"/>
                    <a:pt x="0" y="1649062"/>
                  </a:cubicBezTo>
                  <a:cubicBezTo>
                    <a:pt x="0" y="1621126"/>
                    <a:pt x="822" y="1598119"/>
                    <a:pt x="2465" y="1580043"/>
                  </a:cubicBezTo>
                  <a:cubicBezTo>
                    <a:pt x="4109" y="1561966"/>
                    <a:pt x="6984" y="1547998"/>
                    <a:pt x="11093" y="1538138"/>
                  </a:cubicBezTo>
                  <a:cubicBezTo>
                    <a:pt x="15201" y="1528279"/>
                    <a:pt x="20336" y="1521500"/>
                    <a:pt x="26499" y="1517803"/>
                  </a:cubicBezTo>
                  <a:cubicBezTo>
                    <a:pt x="32661" y="1514105"/>
                    <a:pt x="39851" y="1512256"/>
                    <a:pt x="48067" y="1512256"/>
                  </a:cubicBezTo>
                  <a:cubicBezTo>
                    <a:pt x="58749" y="1512256"/>
                    <a:pt x="74360" y="1518419"/>
                    <a:pt x="94901" y="1530744"/>
                  </a:cubicBezTo>
                  <a:cubicBezTo>
                    <a:pt x="115443" y="1543068"/>
                    <a:pt x="141736" y="1556626"/>
                    <a:pt x="173780" y="1571415"/>
                  </a:cubicBezTo>
                  <a:cubicBezTo>
                    <a:pt x="205825" y="1586205"/>
                    <a:pt x="244648" y="1599763"/>
                    <a:pt x="290250" y="1612087"/>
                  </a:cubicBezTo>
                  <a:cubicBezTo>
                    <a:pt x="335852" y="1624412"/>
                    <a:pt x="389465" y="1630575"/>
                    <a:pt x="451089" y="1630575"/>
                  </a:cubicBezTo>
                  <a:cubicBezTo>
                    <a:pt x="547223" y="1630575"/>
                    <a:pt x="618707" y="1612703"/>
                    <a:pt x="665541" y="1576961"/>
                  </a:cubicBezTo>
                  <a:cubicBezTo>
                    <a:pt x="712375" y="1541220"/>
                    <a:pt x="735793" y="1493769"/>
                    <a:pt x="735793" y="1434610"/>
                  </a:cubicBezTo>
                  <a:cubicBezTo>
                    <a:pt x="735793" y="1395170"/>
                    <a:pt x="725727" y="1362715"/>
                    <a:pt x="705597" y="1337244"/>
                  </a:cubicBezTo>
                  <a:cubicBezTo>
                    <a:pt x="685466" y="1311772"/>
                    <a:pt x="658557" y="1289382"/>
                    <a:pt x="624869" y="1270073"/>
                  </a:cubicBezTo>
                  <a:cubicBezTo>
                    <a:pt x="591181" y="1250764"/>
                    <a:pt x="553180" y="1233510"/>
                    <a:pt x="510864" y="1218309"/>
                  </a:cubicBezTo>
                  <a:cubicBezTo>
                    <a:pt x="468549" y="1203108"/>
                    <a:pt x="425207" y="1186881"/>
                    <a:pt x="380838" y="1169626"/>
                  </a:cubicBezTo>
                  <a:cubicBezTo>
                    <a:pt x="336468" y="1152371"/>
                    <a:pt x="293126" y="1132241"/>
                    <a:pt x="250811" y="1109234"/>
                  </a:cubicBezTo>
                  <a:cubicBezTo>
                    <a:pt x="208495" y="1086228"/>
                    <a:pt x="170494" y="1057881"/>
                    <a:pt x="136806" y="1024193"/>
                  </a:cubicBezTo>
                  <a:cubicBezTo>
                    <a:pt x="103118" y="990505"/>
                    <a:pt x="76209" y="949628"/>
                    <a:pt x="56078" y="901561"/>
                  </a:cubicBezTo>
                  <a:cubicBezTo>
                    <a:pt x="35948" y="853494"/>
                    <a:pt x="25882" y="795362"/>
                    <a:pt x="25882" y="727165"/>
                  </a:cubicBezTo>
                  <a:cubicBezTo>
                    <a:pt x="25882" y="665540"/>
                    <a:pt x="36153" y="609462"/>
                    <a:pt x="56694" y="558931"/>
                  </a:cubicBezTo>
                  <a:cubicBezTo>
                    <a:pt x="77236" y="508399"/>
                    <a:pt x="106815" y="464235"/>
                    <a:pt x="145433" y="426439"/>
                  </a:cubicBezTo>
                  <a:cubicBezTo>
                    <a:pt x="184051" y="388643"/>
                    <a:pt x="231502" y="358036"/>
                    <a:pt x="287785" y="334619"/>
                  </a:cubicBezTo>
                  <a:cubicBezTo>
                    <a:pt x="344068" y="311202"/>
                    <a:pt x="407952" y="295385"/>
                    <a:pt x="479436" y="287168"/>
                  </a:cubicBezTo>
                  <a:lnTo>
                    <a:pt x="504086" y="39439"/>
                  </a:lnTo>
                  <a:cubicBezTo>
                    <a:pt x="504907" y="32866"/>
                    <a:pt x="506756" y="27320"/>
                    <a:pt x="509632" y="22801"/>
                  </a:cubicBezTo>
                  <a:cubicBezTo>
                    <a:pt x="512508" y="18281"/>
                    <a:pt x="517848" y="14173"/>
                    <a:pt x="525654" y="10476"/>
                  </a:cubicBezTo>
                  <a:cubicBezTo>
                    <a:pt x="533460" y="6778"/>
                    <a:pt x="543936" y="4108"/>
                    <a:pt x="557082" y="2465"/>
                  </a:cubicBezTo>
                  <a:cubicBezTo>
                    <a:pt x="570229" y="821"/>
                    <a:pt x="587484" y="0"/>
                    <a:pt x="608847" y="0"/>
                  </a:cubicBezTo>
                  <a:close/>
                </a:path>
              </a:pathLst>
            </a:custGeom>
            <a:solidFill>
              <a:srgbClr val="F5AD3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9" name="Group 45"/>
          <p:cNvGrpSpPr/>
          <p:nvPr/>
        </p:nvGrpSpPr>
        <p:grpSpPr>
          <a:xfrm>
            <a:off x="4480885" y="3000991"/>
            <a:ext cx="875612" cy="771005"/>
            <a:chOff x="6680588" y="4444027"/>
            <a:chExt cx="1505431" cy="1505253"/>
          </a:xfrm>
        </p:grpSpPr>
        <p:sp>
          <p:nvSpPr>
            <p:cNvPr id="30" name="Freeform 46"/>
            <p:cNvSpPr/>
            <p:nvPr/>
          </p:nvSpPr>
          <p:spPr>
            <a:xfrm>
              <a:off x="6680588" y="4444027"/>
              <a:ext cx="1505431" cy="1505253"/>
            </a:xfrm>
            <a:custGeom>
              <a:avLst/>
              <a:gdLst>
                <a:gd name="connsiteX0" fmla="*/ 909857 w 1505431"/>
                <a:gd name="connsiteY0" fmla="*/ 1007970 h 1505253"/>
                <a:gd name="connsiteX1" fmla="*/ 916369 w 1505431"/>
                <a:gd name="connsiteY1" fmla="*/ 1017630 h 1505253"/>
                <a:gd name="connsiteX2" fmla="*/ 921967 w 1505431"/>
                <a:gd name="connsiteY2" fmla="*/ 1021403 h 1505253"/>
                <a:gd name="connsiteX3" fmla="*/ 921967 w 1505431"/>
                <a:gd name="connsiteY3" fmla="*/ 1007970 h 1505253"/>
                <a:gd name="connsiteX4" fmla="*/ 746073 w 1505431"/>
                <a:gd name="connsiteY4" fmla="*/ 1007970 h 1505253"/>
                <a:gd name="connsiteX5" fmla="*/ 746073 w 1505431"/>
                <a:gd name="connsiteY5" fmla="*/ 1057687 h 1505253"/>
                <a:gd name="connsiteX6" fmla="*/ 754115 w 1505431"/>
                <a:gd name="connsiteY6" fmla="*/ 1077102 h 1505253"/>
                <a:gd name="connsiteX7" fmla="*/ 762640 w 1505431"/>
                <a:gd name="connsiteY7" fmla="*/ 1082851 h 1505253"/>
                <a:gd name="connsiteX8" fmla="*/ 762843 w 1505431"/>
                <a:gd name="connsiteY8" fmla="*/ 1082987 h 1505253"/>
                <a:gd name="connsiteX9" fmla="*/ 773531 w 1505431"/>
                <a:gd name="connsiteY9" fmla="*/ 1085144 h 1505253"/>
                <a:gd name="connsiteX10" fmla="*/ 807324 w 1505431"/>
                <a:gd name="connsiteY10" fmla="*/ 1085145 h 1505253"/>
                <a:gd name="connsiteX11" fmla="*/ 834782 w 1505431"/>
                <a:gd name="connsiteY11" fmla="*/ 1057686 h 1505253"/>
                <a:gd name="connsiteX12" fmla="*/ 834781 w 1505431"/>
                <a:gd name="connsiteY12" fmla="*/ 1007970 h 1505253"/>
                <a:gd name="connsiteX13" fmla="*/ 560354 w 1505431"/>
                <a:gd name="connsiteY13" fmla="*/ 841196 h 1505253"/>
                <a:gd name="connsiteX14" fmla="*/ 569316 w 1505431"/>
                <a:gd name="connsiteY14" fmla="*/ 841196 h 1505253"/>
                <a:gd name="connsiteX15" fmla="*/ 569316 w 1505431"/>
                <a:gd name="connsiteY15" fmla="*/ 970188 h 1505253"/>
                <a:gd name="connsiteX16" fmla="*/ 569316 w 1505431"/>
                <a:gd name="connsiteY16" fmla="*/ 970189 h 1505253"/>
                <a:gd name="connsiteX17" fmla="*/ 569316 w 1505431"/>
                <a:gd name="connsiteY17" fmla="*/ 970860 h 1505253"/>
                <a:gd name="connsiteX18" fmla="*/ 560354 w 1505431"/>
                <a:gd name="connsiteY18" fmla="*/ 963086 h 1505253"/>
                <a:gd name="connsiteX19" fmla="*/ 904134 w 1505431"/>
                <a:gd name="connsiteY19" fmla="*/ 805718 h 1505253"/>
                <a:gd name="connsiteX20" fmla="*/ 902551 w 1505431"/>
                <a:gd name="connsiteY20" fmla="*/ 808065 h 1505253"/>
                <a:gd name="connsiteX21" fmla="*/ 897484 w 1505431"/>
                <a:gd name="connsiteY21" fmla="*/ 833164 h 1505253"/>
                <a:gd name="connsiteX22" fmla="*/ 897484 w 1505431"/>
                <a:gd name="connsiteY22" fmla="*/ 892673 h 1505253"/>
                <a:gd name="connsiteX23" fmla="*/ 897484 w 1505431"/>
                <a:gd name="connsiteY23" fmla="*/ 904134 h 1505253"/>
                <a:gd name="connsiteX24" fmla="*/ 904134 w 1505431"/>
                <a:gd name="connsiteY24" fmla="*/ 904134 h 1505253"/>
                <a:gd name="connsiteX25" fmla="*/ 1186302 w 1505431"/>
                <a:gd name="connsiteY25" fmla="*/ 795031 h 1505253"/>
                <a:gd name="connsiteX26" fmla="*/ 1143154 w 1505431"/>
                <a:gd name="connsiteY26" fmla="*/ 838179 h 1505253"/>
                <a:gd name="connsiteX27" fmla="*/ 1143154 w 1505431"/>
                <a:gd name="connsiteY27" fmla="*/ 844995 h 1505253"/>
                <a:gd name="connsiteX28" fmla="*/ 1143153 w 1505431"/>
                <a:gd name="connsiteY28" fmla="*/ 884748 h 1505253"/>
                <a:gd name="connsiteX29" fmla="*/ 1143154 w 1505431"/>
                <a:gd name="connsiteY29" fmla="*/ 884748 h 1505253"/>
                <a:gd name="connsiteX30" fmla="*/ 1143154 w 1505431"/>
                <a:gd name="connsiteY30" fmla="*/ 931110 h 1505253"/>
                <a:gd name="connsiteX31" fmla="*/ 1155792 w 1505431"/>
                <a:gd name="connsiteY31" fmla="*/ 961621 h 1505253"/>
                <a:gd name="connsiteX32" fmla="*/ 1159538 w 1505431"/>
                <a:gd name="connsiteY32" fmla="*/ 964146 h 1505253"/>
                <a:gd name="connsiteX33" fmla="*/ 1159538 w 1505431"/>
                <a:gd name="connsiteY33" fmla="*/ 923163 h 1505253"/>
                <a:gd name="connsiteX34" fmla="*/ 1159538 w 1505431"/>
                <a:gd name="connsiteY34" fmla="*/ 841196 h 1505253"/>
                <a:gd name="connsiteX35" fmla="*/ 1168499 w 1505431"/>
                <a:gd name="connsiteY35" fmla="*/ 841196 h 1505253"/>
                <a:gd name="connsiteX36" fmla="*/ 1168499 w 1505431"/>
                <a:gd name="connsiteY36" fmla="*/ 873444 h 1505253"/>
                <a:gd name="connsiteX37" fmla="*/ 1168499 w 1505431"/>
                <a:gd name="connsiteY37" fmla="*/ 906734 h 1505253"/>
                <a:gd name="connsiteX38" fmla="*/ 1168499 w 1505431"/>
                <a:gd name="connsiteY38" fmla="*/ 906735 h 1505253"/>
                <a:gd name="connsiteX39" fmla="*/ 1168499 w 1505431"/>
                <a:gd name="connsiteY39" fmla="*/ 970188 h 1505253"/>
                <a:gd name="connsiteX40" fmla="*/ 1168499 w 1505431"/>
                <a:gd name="connsiteY40" fmla="*/ 970189 h 1505253"/>
                <a:gd name="connsiteX41" fmla="*/ 1168499 w 1505431"/>
                <a:gd name="connsiteY41" fmla="*/ 1057687 h 1505253"/>
                <a:gd name="connsiteX42" fmla="*/ 1195958 w 1505431"/>
                <a:gd name="connsiteY42" fmla="*/ 1085145 h 1505253"/>
                <a:gd name="connsiteX43" fmla="*/ 1229749 w 1505431"/>
                <a:gd name="connsiteY43" fmla="*/ 1085145 h 1505253"/>
                <a:gd name="connsiteX44" fmla="*/ 1240437 w 1505431"/>
                <a:gd name="connsiteY44" fmla="*/ 1082987 h 1505253"/>
                <a:gd name="connsiteX45" fmla="*/ 1257208 w 1505431"/>
                <a:gd name="connsiteY45" fmla="*/ 1057687 h 1505253"/>
                <a:gd name="connsiteX46" fmla="*/ 1257208 w 1505431"/>
                <a:gd name="connsiteY46" fmla="*/ 1004130 h 1505253"/>
                <a:gd name="connsiteX47" fmla="*/ 1257208 w 1505431"/>
                <a:gd name="connsiteY47" fmla="*/ 841196 h 1505253"/>
                <a:gd name="connsiteX48" fmla="*/ 1266169 w 1505431"/>
                <a:gd name="connsiteY48" fmla="*/ 841196 h 1505253"/>
                <a:gd name="connsiteX49" fmla="*/ 1266169 w 1505431"/>
                <a:gd name="connsiteY49" fmla="*/ 964147 h 1505253"/>
                <a:gd name="connsiteX50" fmla="*/ 1269915 w 1505431"/>
                <a:gd name="connsiteY50" fmla="*/ 961621 h 1505253"/>
                <a:gd name="connsiteX51" fmla="*/ 1282553 w 1505431"/>
                <a:gd name="connsiteY51" fmla="*/ 931110 h 1505253"/>
                <a:gd name="connsiteX52" fmla="*/ 1282553 w 1505431"/>
                <a:gd name="connsiteY52" fmla="*/ 842247 h 1505253"/>
                <a:gd name="connsiteX53" fmla="*/ 1282554 w 1505431"/>
                <a:gd name="connsiteY53" fmla="*/ 842248 h 1505253"/>
                <a:gd name="connsiteX54" fmla="*/ 1282554 w 1505431"/>
                <a:gd name="connsiteY54" fmla="*/ 838179 h 1505253"/>
                <a:gd name="connsiteX55" fmla="*/ 1239405 w 1505431"/>
                <a:gd name="connsiteY55" fmla="*/ 795031 h 1505253"/>
                <a:gd name="connsiteX56" fmla="*/ 1206566 w 1505431"/>
                <a:gd name="connsiteY56" fmla="*/ 795031 h 1505253"/>
                <a:gd name="connsiteX57" fmla="*/ 1007970 w 1505431"/>
                <a:gd name="connsiteY57" fmla="*/ 768684 h 1505253"/>
                <a:gd name="connsiteX58" fmla="*/ 1007970 w 1505431"/>
                <a:gd name="connsiteY58" fmla="*/ 1007970 h 1505253"/>
                <a:gd name="connsiteX59" fmla="*/ 935359 w 1505431"/>
                <a:gd name="connsiteY59" fmla="*/ 1007970 h 1505253"/>
                <a:gd name="connsiteX60" fmla="*/ 935359 w 1505431"/>
                <a:gd name="connsiteY60" fmla="*/ 1030433 h 1505253"/>
                <a:gd name="connsiteX61" fmla="*/ 935359 w 1505431"/>
                <a:gd name="connsiteY61" fmla="*/ 1030434 h 1505253"/>
                <a:gd name="connsiteX62" fmla="*/ 935359 w 1505431"/>
                <a:gd name="connsiteY62" fmla="*/ 1030828 h 1505253"/>
                <a:gd name="connsiteX63" fmla="*/ 935359 w 1505431"/>
                <a:gd name="connsiteY63" fmla="*/ 1030828 h 1505253"/>
                <a:gd name="connsiteX64" fmla="*/ 935359 w 1505431"/>
                <a:gd name="connsiteY64" fmla="*/ 1038281 h 1505253"/>
                <a:gd name="connsiteX65" fmla="*/ 935358 w 1505431"/>
                <a:gd name="connsiteY65" fmla="*/ 1161187 h 1505253"/>
                <a:gd name="connsiteX66" fmla="*/ 976392 w 1505431"/>
                <a:gd name="connsiteY66" fmla="*/ 1202219 h 1505253"/>
                <a:gd name="connsiteX67" fmla="*/ 1026890 w 1505431"/>
                <a:gd name="connsiteY67" fmla="*/ 1202219 h 1505253"/>
                <a:gd name="connsiteX68" fmla="*/ 1067922 w 1505431"/>
                <a:gd name="connsiteY68" fmla="*/ 1161187 h 1505253"/>
                <a:gd name="connsiteX69" fmla="*/ 1067922 w 1505431"/>
                <a:gd name="connsiteY69" fmla="*/ 1153275 h 1505253"/>
                <a:gd name="connsiteX70" fmla="*/ 1067922 w 1505431"/>
                <a:gd name="connsiteY70" fmla="*/ 1081155 h 1505253"/>
                <a:gd name="connsiteX71" fmla="*/ 1067922 w 1505431"/>
                <a:gd name="connsiteY71" fmla="*/ 1000136 h 1505253"/>
                <a:gd name="connsiteX72" fmla="*/ 1067922 w 1505431"/>
                <a:gd name="connsiteY72" fmla="*/ 1000137 h 1505253"/>
                <a:gd name="connsiteX73" fmla="*/ 1067922 w 1505431"/>
                <a:gd name="connsiteY73" fmla="*/ 982396 h 1505253"/>
                <a:gd name="connsiteX74" fmla="*/ 1067922 w 1505431"/>
                <a:gd name="connsiteY74" fmla="*/ 931720 h 1505253"/>
                <a:gd name="connsiteX75" fmla="*/ 1067922 w 1505431"/>
                <a:gd name="connsiteY75" fmla="*/ 837672 h 1505253"/>
                <a:gd name="connsiteX76" fmla="*/ 1081313 w 1505431"/>
                <a:gd name="connsiteY76" fmla="*/ 837672 h 1505253"/>
                <a:gd name="connsiteX77" fmla="*/ 1081313 w 1505431"/>
                <a:gd name="connsiteY77" fmla="*/ 837672 h 1505253"/>
                <a:gd name="connsiteX78" fmla="*/ 1081313 w 1505431"/>
                <a:gd name="connsiteY78" fmla="*/ 876978 h 1505253"/>
                <a:gd name="connsiteX79" fmla="*/ 1081313 w 1505431"/>
                <a:gd name="connsiteY79" fmla="*/ 916283 h 1505253"/>
                <a:gd name="connsiteX80" fmla="*/ 1081314 w 1505431"/>
                <a:gd name="connsiteY80" fmla="*/ 994012 h 1505253"/>
                <a:gd name="connsiteX81" fmla="*/ 1081313 w 1505431"/>
                <a:gd name="connsiteY81" fmla="*/ 994012 h 1505253"/>
                <a:gd name="connsiteX82" fmla="*/ 1081313 w 1505431"/>
                <a:gd name="connsiteY82" fmla="*/ 1021404 h 1505253"/>
                <a:gd name="connsiteX83" fmla="*/ 1086912 w 1505431"/>
                <a:gd name="connsiteY83" fmla="*/ 1017630 h 1505253"/>
                <a:gd name="connsiteX84" fmla="*/ 1087346 w 1505431"/>
                <a:gd name="connsiteY84" fmla="*/ 1016986 h 1505253"/>
                <a:gd name="connsiteX85" fmla="*/ 1087346 w 1505431"/>
                <a:gd name="connsiteY85" fmla="*/ 1016986 h 1505253"/>
                <a:gd name="connsiteX86" fmla="*/ 1100730 w 1505431"/>
                <a:gd name="connsiteY86" fmla="*/ 997135 h 1505253"/>
                <a:gd name="connsiteX87" fmla="*/ 1101012 w 1505431"/>
                <a:gd name="connsiteY87" fmla="*/ 995737 h 1505253"/>
                <a:gd name="connsiteX88" fmla="*/ 1105797 w 1505431"/>
                <a:gd name="connsiteY88" fmla="*/ 972037 h 1505253"/>
                <a:gd name="connsiteX89" fmla="*/ 1105797 w 1505431"/>
                <a:gd name="connsiteY89" fmla="*/ 888058 h 1505253"/>
                <a:gd name="connsiteX90" fmla="*/ 1105797 w 1505431"/>
                <a:gd name="connsiteY90" fmla="*/ 888058 h 1505253"/>
                <a:gd name="connsiteX91" fmla="*/ 1105798 w 1505431"/>
                <a:gd name="connsiteY91" fmla="*/ 866381 h 1505253"/>
                <a:gd name="connsiteX92" fmla="*/ 1105797 w 1505431"/>
                <a:gd name="connsiteY92" fmla="*/ 863331 h 1505253"/>
                <a:gd name="connsiteX93" fmla="*/ 1105797 w 1505431"/>
                <a:gd name="connsiteY93" fmla="*/ 852343 h 1505253"/>
                <a:gd name="connsiteX94" fmla="*/ 1105798 w 1505431"/>
                <a:gd name="connsiteY94" fmla="*/ 833164 h 1505253"/>
                <a:gd name="connsiteX95" fmla="*/ 1041318 w 1505431"/>
                <a:gd name="connsiteY95" fmla="*/ 768684 h 1505253"/>
                <a:gd name="connsiteX96" fmla="*/ 0 w 1505431"/>
                <a:gd name="connsiteY96" fmla="*/ 658473 h 1505253"/>
                <a:gd name="connsiteX97" fmla="*/ 103836 w 1505431"/>
                <a:gd name="connsiteY97" fmla="*/ 658473 h 1505253"/>
                <a:gd name="connsiteX98" fmla="*/ 103836 w 1505431"/>
                <a:gd name="connsiteY98" fmla="*/ 904134 h 1505253"/>
                <a:gd name="connsiteX99" fmla="*/ 349496 w 1505431"/>
                <a:gd name="connsiteY99" fmla="*/ 904134 h 1505253"/>
                <a:gd name="connsiteX100" fmla="*/ 349496 w 1505431"/>
                <a:gd name="connsiteY100" fmla="*/ 1007970 h 1505253"/>
                <a:gd name="connsiteX101" fmla="*/ 0 w 1505431"/>
                <a:gd name="connsiteY101" fmla="*/ 1007970 h 1505253"/>
                <a:gd name="connsiteX102" fmla="*/ 1051327 w 1505431"/>
                <a:gd name="connsiteY102" fmla="*/ 647028 h 1505253"/>
                <a:gd name="connsiteX103" fmla="*/ 1169343 w 1505431"/>
                <a:gd name="connsiteY103" fmla="*/ 749404 h 1505253"/>
                <a:gd name="connsiteX104" fmla="*/ 1171568 w 1505431"/>
                <a:gd name="connsiteY104" fmla="*/ 760423 h 1505253"/>
                <a:gd name="connsiteX105" fmla="*/ 1187802 w 1505431"/>
                <a:gd name="connsiteY105" fmla="*/ 780137 h 1505253"/>
                <a:gd name="connsiteX106" fmla="*/ 1191381 w 1505431"/>
                <a:gd name="connsiteY106" fmla="*/ 781857 h 1505253"/>
                <a:gd name="connsiteX107" fmla="*/ 1189787 w 1505431"/>
                <a:gd name="connsiteY107" fmla="*/ 780475 h 1505253"/>
                <a:gd name="connsiteX108" fmla="*/ 1192971 w 1505431"/>
                <a:gd name="connsiteY108" fmla="*/ 782622 h 1505253"/>
                <a:gd name="connsiteX109" fmla="*/ 1197108 w 1505431"/>
                <a:gd name="connsiteY109" fmla="*/ 784611 h 1505253"/>
                <a:gd name="connsiteX110" fmla="*/ 1212852 w 1505431"/>
                <a:gd name="connsiteY110" fmla="*/ 787789 h 1505253"/>
                <a:gd name="connsiteX111" fmla="*/ 1212853 w 1505431"/>
                <a:gd name="connsiteY111" fmla="*/ 787790 h 1505253"/>
                <a:gd name="connsiteX112" fmla="*/ 1213453 w 1505431"/>
                <a:gd name="connsiteY112" fmla="*/ 787668 h 1505253"/>
                <a:gd name="connsiteX113" fmla="*/ 1213454 w 1505431"/>
                <a:gd name="connsiteY113" fmla="*/ 787669 h 1505253"/>
                <a:gd name="connsiteX114" fmla="*/ 1230295 w 1505431"/>
                <a:gd name="connsiteY114" fmla="*/ 784269 h 1505253"/>
                <a:gd name="connsiteX115" fmla="*/ 1257661 w 1505431"/>
                <a:gd name="connsiteY115" fmla="*/ 742982 h 1505253"/>
                <a:gd name="connsiteX116" fmla="*/ 1254140 w 1505431"/>
                <a:gd name="connsiteY116" fmla="*/ 725542 h 1505253"/>
                <a:gd name="connsiteX117" fmla="*/ 1249306 w 1505431"/>
                <a:gd name="connsiteY117" fmla="*/ 718372 h 1505253"/>
                <a:gd name="connsiteX118" fmla="*/ 1505431 w 1505431"/>
                <a:gd name="connsiteY118" fmla="*/ 940552 h 1505253"/>
                <a:gd name="connsiteX119" fmla="*/ 1505431 w 1505431"/>
                <a:gd name="connsiteY119" fmla="*/ 1505253 h 1505253"/>
                <a:gd name="connsiteX120" fmla="*/ 1073435 w 1505431"/>
                <a:gd name="connsiteY120" fmla="*/ 1505253 h 1505253"/>
                <a:gd name="connsiteX121" fmla="*/ 586825 w 1505431"/>
                <a:gd name="connsiteY121" fmla="*/ 1083136 h 1505253"/>
                <a:gd name="connsiteX122" fmla="*/ 596775 w 1505431"/>
                <a:gd name="connsiteY122" fmla="*/ 1085144 h 1505253"/>
                <a:gd name="connsiteX123" fmla="*/ 630567 w 1505431"/>
                <a:gd name="connsiteY123" fmla="*/ 1085145 h 1505253"/>
                <a:gd name="connsiteX124" fmla="*/ 658025 w 1505431"/>
                <a:gd name="connsiteY124" fmla="*/ 1057687 h 1505253"/>
                <a:gd name="connsiteX125" fmla="*/ 658025 w 1505431"/>
                <a:gd name="connsiteY125" fmla="*/ 1004130 h 1505253"/>
                <a:gd name="connsiteX126" fmla="*/ 658025 w 1505431"/>
                <a:gd name="connsiteY126" fmla="*/ 841196 h 1505253"/>
                <a:gd name="connsiteX127" fmla="*/ 666986 w 1505431"/>
                <a:gd name="connsiteY127" fmla="*/ 841196 h 1505253"/>
                <a:gd name="connsiteX128" fmla="*/ 666986 w 1505431"/>
                <a:gd name="connsiteY128" fmla="*/ 904134 h 1505253"/>
                <a:gd name="connsiteX129" fmla="*/ 683371 w 1505431"/>
                <a:gd name="connsiteY129" fmla="*/ 904134 h 1505253"/>
                <a:gd name="connsiteX130" fmla="*/ 683370 w 1505431"/>
                <a:gd name="connsiteY130" fmla="*/ 838179 h 1505253"/>
                <a:gd name="connsiteX131" fmla="*/ 679980 w 1505431"/>
                <a:gd name="connsiteY131" fmla="*/ 821384 h 1505253"/>
                <a:gd name="connsiteX132" fmla="*/ 676984 w 1505431"/>
                <a:gd name="connsiteY132" fmla="*/ 816939 h 1505253"/>
                <a:gd name="connsiteX133" fmla="*/ 672452 w 1505431"/>
                <a:gd name="connsiteY133" fmla="*/ 810218 h 1505253"/>
                <a:gd name="connsiteX134" fmla="*/ 672452 w 1505431"/>
                <a:gd name="connsiteY134" fmla="*/ 810218 h 1505253"/>
                <a:gd name="connsiteX135" fmla="*/ 670733 w 1505431"/>
                <a:gd name="connsiteY135" fmla="*/ 807669 h 1505253"/>
                <a:gd name="connsiteX136" fmla="*/ 640222 w 1505431"/>
                <a:gd name="connsiteY136" fmla="*/ 795030 h 1505253"/>
                <a:gd name="connsiteX137" fmla="*/ 605606 w 1505431"/>
                <a:gd name="connsiteY137" fmla="*/ 795031 h 1505253"/>
                <a:gd name="connsiteX138" fmla="*/ 582627 w 1505431"/>
                <a:gd name="connsiteY138" fmla="*/ 775096 h 1505253"/>
                <a:gd name="connsiteX139" fmla="*/ 596231 w 1505431"/>
                <a:gd name="connsiteY139" fmla="*/ 784268 h 1505253"/>
                <a:gd name="connsiteX140" fmla="*/ 613671 w 1505431"/>
                <a:gd name="connsiteY140" fmla="*/ 787789 h 1505253"/>
                <a:gd name="connsiteX141" fmla="*/ 658478 w 1505431"/>
                <a:gd name="connsiteY141" fmla="*/ 742982 h 1505253"/>
                <a:gd name="connsiteX142" fmla="*/ 654957 w 1505431"/>
                <a:gd name="connsiteY142" fmla="*/ 725542 h 1505253"/>
                <a:gd name="connsiteX143" fmla="*/ 652627 w 1505431"/>
                <a:gd name="connsiteY143" fmla="*/ 722085 h 1505253"/>
                <a:gd name="connsiteX144" fmla="*/ 743449 w 1505431"/>
                <a:gd name="connsiteY144" fmla="*/ 800870 h 1505253"/>
                <a:gd name="connsiteX145" fmla="*/ 733365 w 1505431"/>
                <a:gd name="connsiteY145" fmla="*/ 807668 h 1505253"/>
                <a:gd name="connsiteX146" fmla="*/ 720728 w 1505431"/>
                <a:gd name="connsiteY146" fmla="*/ 838179 h 1505253"/>
                <a:gd name="connsiteX147" fmla="*/ 720728 w 1505431"/>
                <a:gd name="connsiteY147" fmla="*/ 894895 h 1505253"/>
                <a:gd name="connsiteX148" fmla="*/ 720728 w 1505431"/>
                <a:gd name="connsiteY148" fmla="*/ 894894 h 1505253"/>
                <a:gd name="connsiteX149" fmla="*/ 720728 w 1505431"/>
                <a:gd name="connsiteY149" fmla="*/ 904134 h 1505253"/>
                <a:gd name="connsiteX150" fmla="*/ 737111 w 1505431"/>
                <a:gd name="connsiteY150" fmla="*/ 904134 h 1505253"/>
                <a:gd name="connsiteX151" fmla="*/ 737111 w 1505431"/>
                <a:gd name="connsiteY151" fmla="*/ 866308 h 1505253"/>
                <a:gd name="connsiteX152" fmla="*/ 737112 w 1505431"/>
                <a:gd name="connsiteY152" fmla="*/ 866308 h 1505253"/>
                <a:gd name="connsiteX153" fmla="*/ 737111 w 1505431"/>
                <a:gd name="connsiteY153" fmla="*/ 841195 h 1505253"/>
                <a:gd name="connsiteX154" fmla="*/ 746073 w 1505431"/>
                <a:gd name="connsiteY154" fmla="*/ 841196 h 1505253"/>
                <a:gd name="connsiteX155" fmla="*/ 746073 w 1505431"/>
                <a:gd name="connsiteY155" fmla="*/ 904134 h 1505253"/>
                <a:gd name="connsiteX156" fmla="*/ 834781 w 1505431"/>
                <a:gd name="connsiteY156" fmla="*/ 904134 h 1505253"/>
                <a:gd name="connsiteX157" fmla="*/ 834781 w 1505431"/>
                <a:gd name="connsiteY157" fmla="*/ 841195 h 1505253"/>
                <a:gd name="connsiteX158" fmla="*/ 843743 w 1505431"/>
                <a:gd name="connsiteY158" fmla="*/ 841195 h 1505253"/>
                <a:gd name="connsiteX159" fmla="*/ 843743 w 1505431"/>
                <a:gd name="connsiteY159" fmla="*/ 904134 h 1505253"/>
                <a:gd name="connsiteX160" fmla="*/ 860127 w 1505431"/>
                <a:gd name="connsiteY160" fmla="*/ 904134 h 1505253"/>
                <a:gd name="connsiteX161" fmla="*/ 860127 w 1505431"/>
                <a:gd name="connsiteY161" fmla="*/ 838178 h 1505253"/>
                <a:gd name="connsiteX162" fmla="*/ 856737 w 1505431"/>
                <a:gd name="connsiteY162" fmla="*/ 821384 h 1505253"/>
                <a:gd name="connsiteX163" fmla="*/ 816979 w 1505431"/>
                <a:gd name="connsiteY163" fmla="*/ 795031 h 1505253"/>
                <a:gd name="connsiteX164" fmla="*/ 784924 w 1505431"/>
                <a:gd name="connsiteY164" fmla="*/ 795030 h 1505253"/>
                <a:gd name="connsiteX165" fmla="*/ 770876 w 1505431"/>
                <a:gd name="connsiteY165" fmla="*/ 782845 h 1505253"/>
                <a:gd name="connsiteX166" fmla="*/ 772987 w 1505431"/>
                <a:gd name="connsiteY166" fmla="*/ 784268 h 1505253"/>
                <a:gd name="connsiteX167" fmla="*/ 790427 w 1505431"/>
                <a:gd name="connsiteY167" fmla="*/ 787789 h 1505253"/>
                <a:gd name="connsiteX168" fmla="*/ 835235 w 1505431"/>
                <a:gd name="connsiteY168" fmla="*/ 742982 h 1505253"/>
                <a:gd name="connsiteX169" fmla="*/ 831713 w 1505431"/>
                <a:gd name="connsiteY169" fmla="*/ 725542 h 1505253"/>
                <a:gd name="connsiteX170" fmla="*/ 825776 w 1505431"/>
                <a:gd name="connsiteY170" fmla="*/ 716735 h 1505253"/>
                <a:gd name="connsiteX171" fmla="*/ 904134 w 1505431"/>
                <a:gd name="connsiteY171" fmla="*/ 784708 h 1505253"/>
                <a:gd name="connsiteX172" fmla="*/ 904134 w 1505431"/>
                <a:gd name="connsiteY172" fmla="*/ 658473 h 1505253"/>
                <a:gd name="connsiteX173" fmla="*/ 1007970 w 1505431"/>
                <a:gd name="connsiteY173" fmla="*/ 658473 h 1505253"/>
                <a:gd name="connsiteX174" fmla="*/ 1007970 w 1505431"/>
                <a:gd name="connsiteY174" fmla="*/ 756585 h 1505253"/>
                <a:gd name="connsiteX175" fmla="*/ 1027704 w 1505431"/>
                <a:gd name="connsiteY175" fmla="*/ 752601 h 1505253"/>
                <a:gd name="connsiteX176" fmla="*/ 1068599 w 1505431"/>
                <a:gd name="connsiteY176" fmla="*/ 690905 h 1505253"/>
                <a:gd name="connsiteX177" fmla="*/ 1063337 w 1505431"/>
                <a:gd name="connsiteY177" fmla="*/ 664842 h 1505253"/>
                <a:gd name="connsiteX178" fmla="*/ 530577 w 1505431"/>
                <a:gd name="connsiteY178" fmla="*/ 530577 h 1505253"/>
                <a:gd name="connsiteX179" fmla="*/ 530577 w 1505431"/>
                <a:gd name="connsiteY179" fmla="*/ 654426 h 1505253"/>
                <a:gd name="connsiteX180" fmla="*/ 549916 w 1505431"/>
                <a:gd name="connsiteY180" fmla="*/ 651502 h 1505253"/>
                <a:gd name="connsiteX181" fmla="*/ 646308 w 1505431"/>
                <a:gd name="connsiteY181" fmla="*/ 564108 h 1505253"/>
                <a:gd name="connsiteX182" fmla="*/ 653077 w 1505431"/>
                <a:gd name="connsiteY182" fmla="*/ 530577 h 1505253"/>
                <a:gd name="connsiteX183" fmla="*/ 354892 w 1505431"/>
                <a:gd name="connsiteY183" fmla="*/ 530577 h 1505253"/>
                <a:gd name="connsiteX184" fmla="*/ 361662 w 1505431"/>
                <a:gd name="connsiteY184" fmla="*/ 564108 h 1505253"/>
                <a:gd name="connsiteX185" fmla="*/ 458053 w 1505431"/>
                <a:gd name="connsiteY185" fmla="*/ 651502 h 1505253"/>
                <a:gd name="connsiteX186" fmla="*/ 477392 w 1505431"/>
                <a:gd name="connsiteY186" fmla="*/ 654426 h 1505253"/>
                <a:gd name="connsiteX187" fmla="*/ 477392 w 1505431"/>
                <a:gd name="connsiteY187" fmla="*/ 530577 h 1505253"/>
                <a:gd name="connsiteX188" fmla="*/ 530577 w 1505431"/>
                <a:gd name="connsiteY188" fmla="*/ 353544 h 1505253"/>
                <a:gd name="connsiteX189" fmla="*/ 530577 w 1505431"/>
                <a:gd name="connsiteY189" fmla="*/ 477392 h 1505253"/>
                <a:gd name="connsiteX190" fmla="*/ 653077 w 1505431"/>
                <a:gd name="connsiteY190" fmla="*/ 477392 h 1505253"/>
                <a:gd name="connsiteX191" fmla="*/ 646308 w 1505431"/>
                <a:gd name="connsiteY191" fmla="*/ 443861 h 1505253"/>
                <a:gd name="connsiteX192" fmla="*/ 549916 w 1505431"/>
                <a:gd name="connsiteY192" fmla="*/ 356468 h 1505253"/>
                <a:gd name="connsiteX193" fmla="*/ 477392 w 1505431"/>
                <a:gd name="connsiteY193" fmla="*/ 353544 h 1505253"/>
                <a:gd name="connsiteX194" fmla="*/ 458053 w 1505431"/>
                <a:gd name="connsiteY194" fmla="*/ 356468 h 1505253"/>
                <a:gd name="connsiteX195" fmla="*/ 361662 w 1505431"/>
                <a:gd name="connsiteY195" fmla="*/ 443861 h 1505253"/>
                <a:gd name="connsiteX196" fmla="*/ 354892 w 1505431"/>
                <a:gd name="connsiteY196" fmla="*/ 477392 h 1505253"/>
                <a:gd name="connsiteX197" fmla="*/ 477392 w 1505431"/>
                <a:gd name="connsiteY197" fmla="*/ 477392 h 1505253"/>
                <a:gd name="connsiteX198" fmla="*/ 477392 w 1505431"/>
                <a:gd name="connsiteY198" fmla="*/ 163134 h 1505253"/>
                <a:gd name="connsiteX199" fmla="*/ 530577 w 1505431"/>
                <a:gd name="connsiteY199" fmla="*/ 163134 h 1505253"/>
                <a:gd name="connsiteX200" fmla="*/ 530577 w 1505431"/>
                <a:gd name="connsiteY200" fmla="*/ 298817 h 1505253"/>
                <a:gd name="connsiteX201" fmla="*/ 540718 w 1505431"/>
                <a:gd name="connsiteY201" fmla="*/ 299712 h 1505253"/>
                <a:gd name="connsiteX202" fmla="*/ 707283 w 1505431"/>
                <a:gd name="connsiteY202" fmla="*/ 462163 h 1505253"/>
                <a:gd name="connsiteX203" fmla="*/ 708818 w 1505431"/>
                <a:gd name="connsiteY203" fmla="*/ 477392 h 1505253"/>
                <a:gd name="connsiteX204" fmla="*/ 844835 w 1505431"/>
                <a:gd name="connsiteY204" fmla="*/ 477392 h 1505253"/>
                <a:gd name="connsiteX205" fmla="*/ 844835 w 1505431"/>
                <a:gd name="connsiteY205" fmla="*/ 530577 h 1505253"/>
                <a:gd name="connsiteX206" fmla="*/ 708818 w 1505431"/>
                <a:gd name="connsiteY206" fmla="*/ 530577 h 1505253"/>
                <a:gd name="connsiteX207" fmla="*/ 707283 w 1505431"/>
                <a:gd name="connsiteY207" fmla="*/ 545806 h 1505253"/>
                <a:gd name="connsiteX208" fmla="*/ 540718 w 1505431"/>
                <a:gd name="connsiteY208" fmla="*/ 708258 h 1505253"/>
                <a:gd name="connsiteX209" fmla="*/ 530577 w 1505431"/>
                <a:gd name="connsiteY209" fmla="*/ 709153 h 1505253"/>
                <a:gd name="connsiteX210" fmla="*/ 530577 w 1505431"/>
                <a:gd name="connsiteY210" fmla="*/ 844835 h 1505253"/>
                <a:gd name="connsiteX211" fmla="*/ 477392 w 1505431"/>
                <a:gd name="connsiteY211" fmla="*/ 844835 h 1505253"/>
                <a:gd name="connsiteX212" fmla="*/ 477392 w 1505431"/>
                <a:gd name="connsiteY212" fmla="*/ 709153 h 1505253"/>
                <a:gd name="connsiteX213" fmla="*/ 467251 w 1505431"/>
                <a:gd name="connsiteY213" fmla="*/ 708258 h 1505253"/>
                <a:gd name="connsiteX214" fmla="*/ 300687 w 1505431"/>
                <a:gd name="connsiteY214" fmla="*/ 545806 h 1505253"/>
                <a:gd name="connsiteX215" fmla="*/ 299151 w 1505431"/>
                <a:gd name="connsiteY215" fmla="*/ 530577 h 1505253"/>
                <a:gd name="connsiteX216" fmla="*/ 163134 w 1505431"/>
                <a:gd name="connsiteY216" fmla="*/ 530577 h 1505253"/>
                <a:gd name="connsiteX217" fmla="*/ 163134 w 1505431"/>
                <a:gd name="connsiteY217" fmla="*/ 477392 h 1505253"/>
                <a:gd name="connsiteX218" fmla="*/ 299151 w 1505431"/>
                <a:gd name="connsiteY218" fmla="*/ 477392 h 1505253"/>
                <a:gd name="connsiteX219" fmla="*/ 300687 w 1505431"/>
                <a:gd name="connsiteY219" fmla="*/ 462163 h 1505253"/>
                <a:gd name="connsiteX220" fmla="*/ 467251 w 1505431"/>
                <a:gd name="connsiteY220" fmla="*/ 299712 h 1505253"/>
                <a:gd name="connsiteX221" fmla="*/ 477392 w 1505431"/>
                <a:gd name="connsiteY221" fmla="*/ 298817 h 1505253"/>
                <a:gd name="connsiteX222" fmla="*/ 658473 w 1505431"/>
                <a:gd name="connsiteY222" fmla="*/ 0 h 1505253"/>
                <a:gd name="connsiteX223" fmla="*/ 1007970 w 1505431"/>
                <a:gd name="connsiteY223" fmla="*/ 0 h 1505253"/>
                <a:gd name="connsiteX224" fmla="*/ 1007970 w 1505431"/>
                <a:gd name="connsiteY224" fmla="*/ 349496 h 1505253"/>
                <a:gd name="connsiteX225" fmla="*/ 904134 w 1505431"/>
                <a:gd name="connsiteY225" fmla="*/ 349496 h 1505253"/>
                <a:gd name="connsiteX226" fmla="*/ 904134 w 1505431"/>
                <a:gd name="connsiteY226" fmla="*/ 103836 h 1505253"/>
                <a:gd name="connsiteX227" fmla="*/ 658473 w 1505431"/>
                <a:gd name="connsiteY227" fmla="*/ 103836 h 1505253"/>
                <a:gd name="connsiteX228" fmla="*/ 0 w 1505431"/>
                <a:gd name="connsiteY228" fmla="*/ 0 h 1505253"/>
                <a:gd name="connsiteX229" fmla="*/ 349496 w 1505431"/>
                <a:gd name="connsiteY229" fmla="*/ 0 h 1505253"/>
                <a:gd name="connsiteX230" fmla="*/ 349496 w 1505431"/>
                <a:gd name="connsiteY230" fmla="*/ 103836 h 1505253"/>
                <a:gd name="connsiteX231" fmla="*/ 103836 w 1505431"/>
                <a:gd name="connsiteY231" fmla="*/ 103836 h 1505253"/>
                <a:gd name="connsiteX232" fmla="*/ 103836 w 1505431"/>
                <a:gd name="connsiteY232" fmla="*/ 349496 h 1505253"/>
                <a:gd name="connsiteX233" fmla="*/ 0 w 1505431"/>
                <a:gd name="connsiteY233" fmla="*/ 349496 h 150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505431" h="1505253">
                  <a:moveTo>
                    <a:pt x="909857" y="1007970"/>
                  </a:moveTo>
                  <a:lnTo>
                    <a:pt x="916369" y="1017630"/>
                  </a:lnTo>
                  <a:lnTo>
                    <a:pt x="921967" y="1021403"/>
                  </a:lnTo>
                  <a:lnTo>
                    <a:pt x="921967" y="1007970"/>
                  </a:lnTo>
                  <a:close/>
                  <a:moveTo>
                    <a:pt x="746073" y="1007970"/>
                  </a:moveTo>
                  <a:lnTo>
                    <a:pt x="746073" y="1057687"/>
                  </a:lnTo>
                  <a:cubicBezTo>
                    <a:pt x="746073" y="1065269"/>
                    <a:pt x="749146" y="1072134"/>
                    <a:pt x="754115" y="1077102"/>
                  </a:cubicBezTo>
                  <a:lnTo>
                    <a:pt x="762640" y="1082851"/>
                  </a:lnTo>
                  <a:lnTo>
                    <a:pt x="762843" y="1082987"/>
                  </a:lnTo>
                  <a:cubicBezTo>
                    <a:pt x="766128" y="1084376"/>
                    <a:pt x="769740" y="1085144"/>
                    <a:pt x="773531" y="1085144"/>
                  </a:cubicBezTo>
                  <a:lnTo>
                    <a:pt x="807324" y="1085145"/>
                  </a:lnTo>
                  <a:cubicBezTo>
                    <a:pt x="822488" y="1085144"/>
                    <a:pt x="834781" y="1072851"/>
                    <a:pt x="834782" y="1057686"/>
                  </a:cubicBezTo>
                  <a:lnTo>
                    <a:pt x="834781" y="1007970"/>
                  </a:lnTo>
                  <a:close/>
                  <a:moveTo>
                    <a:pt x="560354" y="841196"/>
                  </a:moveTo>
                  <a:lnTo>
                    <a:pt x="569316" y="841196"/>
                  </a:lnTo>
                  <a:lnTo>
                    <a:pt x="569316" y="970188"/>
                  </a:lnTo>
                  <a:lnTo>
                    <a:pt x="569316" y="970189"/>
                  </a:lnTo>
                  <a:lnTo>
                    <a:pt x="569316" y="970860"/>
                  </a:lnTo>
                  <a:lnTo>
                    <a:pt x="560354" y="963086"/>
                  </a:lnTo>
                  <a:close/>
                  <a:moveTo>
                    <a:pt x="904134" y="805718"/>
                  </a:moveTo>
                  <a:lnTo>
                    <a:pt x="902551" y="808065"/>
                  </a:lnTo>
                  <a:cubicBezTo>
                    <a:pt x="899288" y="815780"/>
                    <a:pt x="897484" y="824260"/>
                    <a:pt x="897484" y="833164"/>
                  </a:cubicBezTo>
                  <a:lnTo>
                    <a:pt x="897484" y="892673"/>
                  </a:lnTo>
                  <a:lnTo>
                    <a:pt x="897484" y="904134"/>
                  </a:lnTo>
                  <a:lnTo>
                    <a:pt x="904134" y="904134"/>
                  </a:lnTo>
                  <a:close/>
                  <a:moveTo>
                    <a:pt x="1186302" y="795031"/>
                  </a:moveTo>
                  <a:cubicBezTo>
                    <a:pt x="1162472" y="795031"/>
                    <a:pt x="1143154" y="814349"/>
                    <a:pt x="1143154" y="838179"/>
                  </a:cubicBezTo>
                  <a:lnTo>
                    <a:pt x="1143154" y="844995"/>
                  </a:lnTo>
                  <a:lnTo>
                    <a:pt x="1143153" y="884748"/>
                  </a:lnTo>
                  <a:lnTo>
                    <a:pt x="1143154" y="884748"/>
                  </a:lnTo>
                  <a:lnTo>
                    <a:pt x="1143154" y="931110"/>
                  </a:lnTo>
                  <a:cubicBezTo>
                    <a:pt x="1143154" y="943025"/>
                    <a:pt x="1147984" y="953812"/>
                    <a:pt x="1155792" y="961621"/>
                  </a:cubicBezTo>
                  <a:lnTo>
                    <a:pt x="1159538" y="964146"/>
                  </a:lnTo>
                  <a:lnTo>
                    <a:pt x="1159538" y="923163"/>
                  </a:lnTo>
                  <a:lnTo>
                    <a:pt x="1159538" y="841196"/>
                  </a:lnTo>
                  <a:lnTo>
                    <a:pt x="1168499" y="841196"/>
                  </a:lnTo>
                  <a:lnTo>
                    <a:pt x="1168499" y="873444"/>
                  </a:lnTo>
                  <a:lnTo>
                    <a:pt x="1168499" y="906734"/>
                  </a:lnTo>
                  <a:lnTo>
                    <a:pt x="1168499" y="906735"/>
                  </a:lnTo>
                  <a:lnTo>
                    <a:pt x="1168499" y="970188"/>
                  </a:lnTo>
                  <a:lnTo>
                    <a:pt x="1168499" y="970189"/>
                  </a:lnTo>
                  <a:lnTo>
                    <a:pt x="1168499" y="1057687"/>
                  </a:lnTo>
                  <a:cubicBezTo>
                    <a:pt x="1168499" y="1072851"/>
                    <a:pt x="1180793" y="1085145"/>
                    <a:pt x="1195958" y="1085145"/>
                  </a:cubicBezTo>
                  <a:lnTo>
                    <a:pt x="1229749" y="1085145"/>
                  </a:lnTo>
                  <a:lnTo>
                    <a:pt x="1240437" y="1082987"/>
                  </a:lnTo>
                  <a:cubicBezTo>
                    <a:pt x="1250293" y="1078819"/>
                    <a:pt x="1257208" y="1069061"/>
                    <a:pt x="1257208" y="1057687"/>
                  </a:cubicBezTo>
                  <a:lnTo>
                    <a:pt x="1257208" y="1004130"/>
                  </a:lnTo>
                  <a:lnTo>
                    <a:pt x="1257208" y="841196"/>
                  </a:lnTo>
                  <a:lnTo>
                    <a:pt x="1266169" y="841196"/>
                  </a:lnTo>
                  <a:lnTo>
                    <a:pt x="1266169" y="964147"/>
                  </a:lnTo>
                  <a:lnTo>
                    <a:pt x="1269915" y="961621"/>
                  </a:lnTo>
                  <a:cubicBezTo>
                    <a:pt x="1277723" y="953812"/>
                    <a:pt x="1282553" y="943026"/>
                    <a:pt x="1282553" y="931110"/>
                  </a:cubicBezTo>
                  <a:lnTo>
                    <a:pt x="1282553" y="842247"/>
                  </a:lnTo>
                  <a:lnTo>
                    <a:pt x="1282554" y="842248"/>
                  </a:lnTo>
                  <a:lnTo>
                    <a:pt x="1282554" y="838179"/>
                  </a:lnTo>
                  <a:cubicBezTo>
                    <a:pt x="1282554" y="814349"/>
                    <a:pt x="1263236" y="795031"/>
                    <a:pt x="1239405" y="795031"/>
                  </a:cubicBezTo>
                  <a:lnTo>
                    <a:pt x="1206566" y="795031"/>
                  </a:lnTo>
                  <a:close/>
                  <a:moveTo>
                    <a:pt x="1007970" y="768684"/>
                  </a:moveTo>
                  <a:lnTo>
                    <a:pt x="1007970" y="1007970"/>
                  </a:lnTo>
                  <a:lnTo>
                    <a:pt x="935359" y="1007970"/>
                  </a:lnTo>
                  <a:lnTo>
                    <a:pt x="935359" y="1030433"/>
                  </a:lnTo>
                  <a:lnTo>
                    <a:pt x="935359" y="1030434"/>
                  </a:lnTo>
                  <a:lnTo>
                    <a:pt x="935359" y="1030828"/>
                  </a:lnTo>
                  <a:lnTo>
                    <a:pt x="935359" y="1030828"/>
                  </a:lnTo>
                  <a:lnTo>
                    <a:pt x="935359" y="1038281"/>
                  </a:lnTo>
                  <a:lnTo>
                    <a:pt x="935358" y="1161187"/>
                  </a:lnTo>
                  <a:cubicBezTo>
                    <a:pt x="935358" y="1183849"/>
                    <a:pt x="953730" y="1202219"/>
                    <a:pt x="976392" y="1202219"/>
                  </a:cubicBezTo>
                  <a:lnTo>
                    <a:pt x="1026890" y="1202219"/>
                  </a:lnTo>
                  <a:cubicBezTo>
                    <a:pt x="1049551" y="1202219"/>
                    <a:pt x="1067922" y="1183849"/>
                    <a:pt x="1067922" y="1161187"/>
                  </a:cubicBezTo>
                  <a:lnTo>
                    <a:pt x="1067922" y="1153275"/>
                  </a:lnTo>
                  <a:lnTo>
                    <a:pt x="1067922" y="1081155"/>
                  </a:lnTo>
                  <a:lnTo>
                    <a:pt x="1067922" y="1000136"/>
                  </a:lnTo>
                  <a:lnTo>
                    <a:pt x="1067922" y="1000137"/>
                  </a:lnTo>
                  <a:lnTo>
                    <a:pt x="1067922" y="982396"/>
                  </a:lnTo>
                  <a:lnTo>
                    <a:pt x="1067922" y="931720"/>
                  </a:lnTo>
                  <a:lnTo>
                    <a:pt x="1067922" y="837672"/>
                  </a:lnTo>
                  <a:lnTo>
                    <a:pt x="1081313" y="837672"/>
                  </a:lnTo>
                  <a:lnTo>
                    <a:pt x="1081313" y="837672"/>
                  </a:lnTo>
                  <a:lnTo>
                    <a:pt x="1081313" y="876978"/>
                  </a:lnTo>
                  <a:lnTo>
                    <a:pt x="1081313" y="916283"/>
                  </a:lnTo>
                  <a:lnTo>
                    <a:pt x="1081314" y="994012"/>
                  </a:lnTo>
                  <a:lnTo>
                    <a:pt x="1081313" y="994012"/>
                  </a:lnTo>
                  <a:lnTo>
                    <a:pt x="1081313" y="1021404"/>
                  </a:lnTo>
                  <a:lnTo>
                    <a:pt x="1086912" y="1017630"/>
                  </a:lnTo>
                  <a:lnTo>
                    <a:pt x="1087346" y="1016986"/>
                  </a:lnTo>
                  <a:lnTo>
                    <a:pt x="1087346" y="1016986"/>
                  </a:lnTo>
                  <a:lnTo>
                    <a:pt x="1100730" y="997135"/>
                  </a:lnTo>
                  <a:lnTo>
                    <a:pt x="1101012" y="995737"/>
                  </a:lnTo>
                  <a:lnTo>
                    <a:pt x="1105797" y="972037"/>
                  </a:lnTo>
                  <a:lnTo>
                    <a:pt x="1105797" y="888058"/>
                  </a:lnTo>
                  <a:lnTo>
                    <a:pt x="1105797" y="888058"/>
                  </a:lnTo>
                  <a:lnTo>
                    <a:pt x="1105798" y="866381"/>
                  </a:lnTo>
                  <a:lnTo>
                    <a:pt x="1105797" y="863331"/>
                  </a:lnTo>
                  <a:lnTo>
                    <a:pt x="1105797" y="852343"/>
                  </a:lnTo>
                  <a:lnTo>
                    <a:pt x="1105798" y="833164"/>
                  </a:lnTo>
                  <a:cubicBezTo>
                    <a:pt x="1105797" y="797553"/>
                    <a:pt x="1076929" y="768684"/>
                    <a:pt x="1041318" y="768684"/>
                  </a:cubicBezTo>
                  <a:close/>
                  <a:moveTo>
                    <a:pt x="0" y="658473"/>
                  </a:moveTo>
                  <a:lnTo>
                    <a:pt x="103836" y="658473"/>
                  </a:lnTo>
                  <a:lnTo>
                    <a:pt x="103836" y="904134"/>
                  </a:lnTo>
                  <a:lnTo>
                    <a:pt x="349496" y="904134"/>
                  </a:lnTo>
                  <a:lnTo>
                    <a:pt x="349496" y="1007970"/>
                  </a:lnTo>
                  <a:lnTo>
                    <a:pt x="0" y="1007970"/>
                  </a:lnTo>
                  <a:close/>
                  <a:moveTo>
                    <a:pt x="1051327" y="647028"/>
                  </a:moveTo>
                  <a:lnTo>
                    <a:pt x="1169343" y="749404"/>
                  </a:lnTo>
                  <a:lnTo>
                    <a:pt x="1171568" y="760423"/>
                  </a:lnTo>
                  <a:cubicBezTo>
                    <a:pt x="1174969" y="768464"/>
                    <a:pt x="1180651" y="775306"/>
                    <a:pt x="1187802" y="780137"/>
                  </a:cubicBezTo>
                  <a:lnTo>
                    <a:pt x="1191381" y="781857"/>
                  </a:lnTo>
                  <a:lnTo>
                    <a:pt x="1189787" y="780475"/>
                  </a:lnTo>
                  <a:lnTo>
                    <a:pt x="1192971" y="782622"/>
                  </a:lnTo>
                  <a:lnTo>
                    <a:pt x="1197108" y="784611"/>
                  </a:lnTo>
                  <a:lnTo>
                    <a:pt x="1212852" y="787789"/>
                  </a:lnTo>
                  <a:lnTo>
                    <a:pt x="1212853" y="787790"/>
                  </a:lnTo>
                  <a:lnTo>
                    <a:pt x="1213453" y="787668"/>
                  </a:lnTo>
                  <a:lnTo>
                    <a:pt x="1213454" y="787669"/>
                  </a:lnTo>
                  <a:lnTo>
                    <a:pt x="1230295" y="784269"/>
                  </a:lnTo>
                  <a:cubicBezTo>
                    <a:pt x="1246377" y="777467"/>
                    <a:pt x="1257661" y="761542"/>
                    <a:pt x="1257661" y="742982"/>
                  </a:cubicBezTo>
                  <a:cubicBezTo>
                    <a:pt x="1257661" y="736796"/>
                    <a:pt x="1256407" y="730903"/>
                    <a:pt x="1254140" y="725542"/>
                  </a:cubicBezTo>
                  <a:lnTo>
                    <a:pt x="1249306" y="718372"/>
                  </a:lnTo>
                  <a:lnTo>
                    <a:pt x="1505431" y="940552"/>
                  </a:lnTo>
                  <a:lnTo>
                    <a:pt x="1505431" y="1505253"/>
                  </a:lnTo>
                  <a:lnTo>
                    <a:pt x="1073435" y="1505253"/>
                  </a:lnTo>
                  <a:lnTo>
                    <a:pt x="586825" y="1083136"/>
                  </a:lnTo>
                  <a:lnTo>
                    <a:pt x="596775" y="1085144"/>
                  </a:lnTo>
                  <a:lnTo>
                    <a:pt x="630567" y="1085145"/>
                  </a:lnTo>
                  <a:cubicBezTo>
                    <a:pt x="645732" y="1085145"/>
                    <a:pt x="658025" y="1072851"/>
                    <a:pt x="658025" y="1057687"/>
                  </a:cubicBezTo>
                  <a:lnTo>
                    <a:pt x="658025" y="1004130"/>
                  </a:lnTo>
                  <a:lnTo>
                    <a:pt x="658025" y="841196"/>
                  </a:lnTo>
                  <a:lnTo>
                    <a:pt x="666986" y="841196"/>
                  </a:lnTo>
                  <a:lnTo>
                    <a:pt x="666986" y="904134"/>
                  </a:lnTo>
                  <a:lnTo>
                    <a:pt x="683371" y="904134"/>
                  </a:lnTo>
                  <a:lnTo>
                    <a:pt x="683370" y="838179"/>
                  </a:lnTo>
                  <a:lnTo>
                    <a:pt x="679980" y="821384"/>
                  </a:lnTo>
                  <a:lnTo>
                    <a:pt x="676984" y="816939"/>
                  </a:lnTo>
                  <a:lnTo>
                    <a:pt x="672452" y="810218"/>
                  </a:lnTo>
                  <a:lnTo>
                    <a:pt x="672452" y="810218"/>
                  </a:lnTo>
                  <a:lnTo>
                    <a:pt x="670733" y="807669"/>
                  </a:lnTo>
                  <a:cubicBezTo>
                    <a:pt x="662925" y="799860"/>
                    <a:pt x="652138" y="795030"/>
                    <a:pt x="640222" y="795030"/>
                  </a:cubicBezTo>
                  <a:lnTo>
                    <a:pt x="605606" y="795031"/>
                  </a:lnTo>
                  <a:lnTo>
                    <a:pt x="582627" y="775096"/>
                  </a:lnTo>
                  <a:lnTo>
                    <a:pt x="596231" y="784268"/>
                  </a:lnTo>
                  <a:cubicBezTo>
                    <a:pt x="601591" y="786535"/>
                    <a:pt x="607485" y="787790"/>
                    <a:pt x="613671" y="787789"/>
                  </a:cubicBezTo>
                  <a:cubicBezTo>
                    <a:pt x="638417" y="787790"/>
                    <a:pt x="658478" y="767728"/>
                    <a:pt x="658478" y="742982"/>
                  </a:cubicBezTo>
                  <a:cubicBezTo>
                    <a:pt x="658478" y="736796"/>
                    <a:pt x="657224" y="730902"/>
                    <a:pt x="654957" y="725542"/>
                  </a:cubicBezTo>
                  <a:lnTo>
                    <a:pt x="652627" y="722085"/>
                  </a:lnTo>
                  <a:lnTo>
                    <a:pt x="743449" y="800870"/>
                  </a:lnTo>
                  <a:lnTo>
                    <a:pt x="733365" y="807668"/>
                  </a:lnTo>
                  <a:cubicBezTo>
                    <a:pt x="725557" y="815477"/>
                    <a:pt x="720728" y="826264"/>
                    <a:pt x="720728" y="838179"/>
                  </a:cubicBezTo>
                  <a:lnTo>
                    <a:pt x="720728" y="894895"/>
                  </a:lnTo>
                  <a:lnTo>
                    <a:pt x="720728" y="894894"/>
                  </a:lnTo>
                  <a:lnTo>
                    <a:pt x="720728" y="904134"/>
                  </a:lnTo>
                  <a:lnTo>
                    <a:pt x="737111" y="904134"/>
                  </a:lnTo>
                  <a:lnTo>
                    <a:pt x="737111" y="866308"/>
                  </a:lnTo>
                  <a:lnTo>
                    <a:pt x="737112" y="866308"/>
                  </a:lnTo>
                  <a:lnTo>
                    <a:pt x="737111" y="841195"/>
                  </a:lnTo>
                  <a:lnTo>
                    <a:pt x="746073" y="841196"/>
                  </a:lnTo>
                  <a:lnTo>
                    <a:pt x="746073" y="904134"/>
                  </a:lnTo>
                  <a:lnTo>
                    <a:pt x="834781" y="904134"/>
                  </a:lnTo>
                  <a:lnTo>
                    <a:pt x="834781" y="841195"/>
                  </a:lnTo>
                  <a:lnTo>
                    <a:pt x="843743" y="841195"/>
                  </a:lnTo>
                  <a:lnTo>
                    <a:pt x="843743" y="904134"/>
                  </a:lnTo>
                  <a:lnTo>
                    <a:pt x="860127" y="904134"/>
                  </a:lnTo>
                  <a:lnTo>
                    <a:pt x="860127" y="838178"/>
                  </a:lnTo>
                  <a:lnTo>
                    <a:pt x="856737" y="821384"/>
                  </a:lnTo>
                  <a:cubicBezTo>
                    <a:pt x="850186" y="805897"/>
                    <a:pt x="834852" y="795030"/>
                    <a:pt x="816979" y="795031"/>
                  </a:cubicBezTo>
                  <a:lnTo>
                    <a:pt x="784924" y="795030"/>
                  </a:lnTo>
                  <a:lnTo>
                    <a:pt x="770876" y="782845"/>
                  </a:lnTo>
                  <a:lnTo>
                    <a:pt x="772987" y="784268"/>
                  </a:lnTo>
                  <a:cubicBezTo>
                    <a:pt x="778348" y="786536"/>
                    <a:pt x="784241" y="787790"/>
                    <a:pt x="790427" y="787789"/>
                  </a:cubicBezTo>
                  <a:cubicBezTo>
                    <a:pt x="815174" y="787789"/>
                    <a:pt x="835235" y="767729"/>
                    <a:pt x="835235" y="742982"/>
                  </a:cubicBezTo>
                  <a:cubicBezTo>
                    <a:pt x="835235" y="736796"/>
                    <a:pt x="833981" y="730902"/>
                    <a:pt x="831713" y="725542"/>
                  </a:cubicBezTo>
                  <a:lnTo>
                    <a:pt x="825776" y="716735"/>
                  </a:lnTo>
                  <a:lnTo>
                    <a:pt x="904134" y="784708"/>
                  </a:lnTo>
                  <a:lnTo>
                    <a:pt x="904134" y="658473"/>
                  </a:lnTo>
                  <a:lnTo>
                    <a:pt x="1007970" y="658473"/>
                  </a:lnTo>
                  <a:lnTo>
                    <a:pt x="1007970" y="756585"/>
                  </a:lnTo>
                  <a:lnTo>
                    <a:pt x="1027704" y="752601"/>
                  </a:lnTo>
                  <a:cubicBezTo>
                    <a:pt x="1051736" y="742436"/>
                    <a:pt x="1068599" y="718640"/>
                    <a:pt x="1068599" y="690905"/>
                  </a:cubicBezTo>
                  <a:cubicBezTo>
                    <a:pt x="1068599" y="681660"/>
                    <a:pt x="1066725" y="672853"/>
                    <a:pt x="1063337" y="664842"/>
                  </a:cubicBezTo>
                  <a:close/>
                  <a:moveTo>
                    <a:pt x="530577" y="530577"/>
                  </a:moveTo>
                  <a:lnTo>
                    <a:pt x="530577" y="654426"/>
                  </a:lnTo>
                  <a:lnTo>
                    <a:pt x="549916" y="651502"/>
                  </a:lnTo>
                  <a:cubicBezTo>
                    <a:pt x="593446" y="637962"/>
                    <a:pt x="628721" y="605687"/>
                    <a:pt x="646308" y="564108"/>
                  </a:cubicBezTo>
                  <a:lnTo>
                    <a:pt x="653077" y="530577"/>
                  </a:lnTo>
                  <a:close/>
                  <a:moveTo>
                    <a:pt x="354892" y="530577"/>
                  </a:moveTo>
                  <a:lnTo>
                    <a:pt x="361662" y="564108"/>
                  </a:lnTo>
                  <a:cubicBezTo>
                    <a:pt x="379248" y="605687"/>
                    <a:pt x="414523" y="637962"/>
                    <a:pt x="458053" y="651502"/>
                  </a:cubicBezTo>
                  <a:lnTo>
                    <a:pt x="477392" y="654426"/>
                  </a:lnTo>
                  <a:lnTo>
                    <a:pt x="477392" y="530577"/>
                  </a:lnTo>
                  <a:close/>
                  <a:moveTo>
                    <a:pt x="530577" y="353544"/>
                  </a:moveTo>
                  <a:lnTo>
                    <a:pt x="530577" y="477392"/>
                  </a:lnTo>
                  <a:lnTo>
                    <a:pt x="653077" y="477392"/>
                  </a:lnTo>
                  <a:lnTo>
                    <a:pt x="646308" y="443861"/>
                  </a:lnTo>
                  <a:cubicBezTo>
                    <a:pt x="628721" y="402282"/>
                    <a:pt x="593446" y="370007"/>
                    <a:pt x="549916" y="356468"/>
                  </a:cubicBezTo>
                  <a:close/>
                  <a:moveTo>
                    <a:pt x="477392" y="353544"/>
                  </a:moveTo>
                  <a:lnTo>
                    <a:pt x="458053" y="356468"/>
                  </a:lnTo>
                  <a:cubicBezTo>
                    <a:pt x="414523" y="370007"/>
                    <a:pt x="379248" y="402282"/>
                    <a:pt x="361662" y="443861"/>
                  </a:cubicBezTo>
                  <a:lnTo>
                    <a:pt x="354892" y="477392"/>
                  </a:lnTo>
                  <a:lnTo>
                    <a:pt x="477392" y="477392"/>
                  </a:lnTo>
                  <a:close/>
                  <a:moveTo>
                    <a:pt x="477392" y="163134"/>
                  </a:moveTo>
                  <a:lnTo>
                    <a:pt x="530577" y="163134"/>
                  </a:lnTo>
                  <a:lnTo>
                    <a:pt x="530577" y="298817"/>
                  </a:lnTo>
                  <a:lnTo>
                    <a:pt x="540718" y="299712"/>
                  </a:lnTo>
                  <a:cubicBezTo>
                    <a:pt x="624177" y="314620"/>
                    <a:pt x="690351" y="379423"/>
                    <a:pt x="707283" y="462163"/>
                  </a:cubicBezTo>
                  <a:lnTo>
                    <a:pt x="708818" y="477392"/>
                  </a:lnTo>
                  <a:lnTo>
                    <a:pt x="844835" y="477392"/>
                  </a:lnTo>
                  <a:lnTo>
                    <a:pt x="844835" y="530577"/>
                  </a:lnTo>
                  <a:lnTo>
                    <a:pt x="708818" y="530577"/>
                  </a:lnTo>
                  <a:lnTo>
                    <a:pt x="707283" y="545806"/>
                  </a:lnTo>
                  <a:cubicBezTo>
                    <a:pt x="690351" y="628546"/>
                    <a:pt x="624177" y="693350"/>
                    <a:pt x="540718" y="708258"/>
                  </a:cubicBezTo>
                  <a:lnTo>
                    <a:pt x="530577" y="709153"/>
                  </a:lnTo>
                  <a:lnTo>
                    <a:pt x="530577" y="844835"/>
                  </a:lnTo>
                  <a:lnTo>
                    <a:pt x="477392" y="844835"/>
                  </a:lnTo>
                  <a:lnTo>
                    <a:pt x="477392" y="709153"/>
                  </a:lnTo>
                  <a:lnTo>
                    <a:pt x="467251" y="708258"/>
                  </a:lnTo>
                  <a:cubicBezTo>
                    <a:pt x="383792" y="693350"/>
                    <a:pt x="317618" y="628546"/>
                    <a:pt x="300687" y="545806"/>
                  </a:cubicBezTo>
                  <a:lnTo>
                    <a:pt x="299151" y="530577"/>
                  </a:lnTo>
                  <a:lnTo>
                    <a:pt x="163134" y="530577"/>
                  </a:lnTo>
                  <a:lnTo>
                    <a:pt x="163134" y="477392"/>
                  </a:lnTo>
                  <a:lnTo>
                    <a:pt x="299151" y="477392"/>
                  </a:lnTo>
                  <a:lnTo>
                    <a:pt x="300687" y="462163"/>
                  </a:lnTo>
                  <a:cubicBezTo>
                    <a:pt x="317618" y="379423"/>
                    <a:pt x="383792" y="314620"/>
                    <a:pt x="467251" y="299712"/>
                  </a:cubicBezTo>
                  <a:lnTo>
                    <a:pt x="477392" y="298817"/>
                  </a:lnTo>
                  <a:close/>
                  <a:moveTo>
                    <a:pt x="658473" y="0"/>
                  </a:moveTo>
                  <a:lnTo>
                    <a:pt x="1007970" y="0"/>
                  </a:lnTo>
                  <a:lnTo>
                    <a:pt x="1007970" y="349496"/>
                  </a:lnTo>
                  <a:lnTo>
                    <a:pt x="904134" y="349496"/>
                  </a:lnTo>
                  <a:lnTo>
                    <a:pt x="904134" y="103836"/>
                  </a:lnTo>
                  <a:lnTo>
                    <a:pt x="658473" y="103836"/>
                  </a:lnTo>
                  <a:close/>
                  <a:moveTo>
                    <a:pt x="0" y="0"/>
                  </a:moveTo>
                  <a:lnTo>
                    <a:pt x="349496" y="0"/>
                  </a:lnTo>
                  <a:lnTo>
                    <a:pt x="349496" y="103836"/>
                  </a:lnTo>
                  <a:lnTo>
                    <a:pt x="103836" y="103836"/>
                  </a:lnTo>
                  <a:lnTo>
                    <a:pt x="103836" y="349496"/>
                  </a:lnTo>
                  <a:lnTo>
                    <a:pt x="0" y="349496"/>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51"/>
            <p:cNvSpPr/>
            <p:nvPr/>
          </p:nvSpPr>
          <p:spPr>
            <a:xfrm>
              <a:off x="7224559" y="5067974"/>
              <a:ext cx="738582" cy="578273"/>
            </a:xfrm>
            <a:custGeom>
              <a:avLst/>
              <a:gdLst>
                <a:gd name="connsiteX0" fmla="*/ 2192972 w 2521582"/>
                <a:gd name="connsiteY0" fmla="*/ 584093 h 1974273"/>
                <a:gd name="connsiteX1" fmla="*/ 2374270 w 2521582"/>
                <a:gd name="connsiteY1" fmla="*/ 584093 h 1974273"/>
                <a:gd name="connsiteX2" fmla="*/ 2521582 w 2521582"/>
                <a:gd name="connsiteY2" fmla="*/ 731405 h 1974273"/>
                <a:gd name="connsiteX3" fmla="*/ 2521582 w 2521582"/>
                <a:gd name="connsiteY3" fmla="*/ 1048680 h 1974273"/>
                <a:gd name="connsiteX4" fmla="*/ 2478435 w 2521582"/>
                <a:gd name="connsiteY4" fmla="*/ 1152846 h 1974273"/>
                <a:gd name="connsiteX5" fmla="*/ 2465644 w 2521582"/>
                <a:gd name="connsiteY5" fmla="*/ 1161470 h 1974273"/>
                <a:gd name="connsiteX6" fmla="*/ 2465644 w 2521582"/>
                <a:gd name="connsiteY6" fmla="*/ 741705 h 1974273"/>
                <a:gd name="connsiteX7" fmla="*/ 2435050 w 2521582"/>
                <a:gd name="connsiteY7" fmla="*/ 741705 h 1974273"/>
                <a:gd name="connsiteX8" fmla="*/ 2435050 w 2521582"/>
                <a:gd name="connsiteY8" fmla="*/ 1297978 h 1974273"/>
                <a:gd name="connsiteX9" fmla="*/ 2435051 w 2521582"/>
                <a:gd name="connsiteY9" fmla="*/ 1297978 h 1974273"/>
                <a:gd name="connsiteX10" fmla="*/ 2435051 w 2521582"/>
                <a:gd name="connsiteY10" fmla="*/ 1480824 h 1974273"/>
                <a:gd name="connsiteX11" fmla="*/ 2341306 w 2521582"/>
                <a:gd name="connsiteY11" fmla="*/ 1574568 h 1974273"/>
                <a:gd name="connsiteX12" fmla="*/ 2225936 w 2521582"/>
                <a:gd name="connsiteY12" fmla="*/ 1574568 h 1974273"/>
                <a:gd name="connsiteX13" fmla="*/ 2132191 w 2521582"/>
                <a:gd name="connsiteY13" fmla="*/ 1480824 h 1974273"/>
                <a:gd name="connsiteX14" fmla="*/ 2132191 w 2521582"/>
                <a:gd name="connsiteY14" fmla="*/ 1182097 h 1974273"/>
                <a:gd name="connsiteX15" fmla="*/ 2132191 w 2521582"/>
                <a:gd name="connsiteY15" fmla="*/ 1182096 h 1974273"/>
                <a:gd name="connsiteX16" fmla="*/ 2132191 w 2521582"/>
                <a:gd name="connsiteY16" fmla="*/ 741705 h 1974273"/>
                <a:gd name="connsiteX17" fmla="*/ 2101596 w 2521582"/>
                <a:gd name="connsiteY17" fmla="*/ 741705 h 1974273"/>
                <a:gd name="connsiteX18" fmla="*/ 2101596 w 2521582"/>
                <a:gd name="connsiteY18" fmla="*/ 1161469 h 1974273"/>
                <a:gd name="connsiteX19" fmla="*/ 2088807 w 2521582"/>
                <a:gd name="connsiteY19" fmla="*/ 1152846 h 1974273"/>
                <a:gd name="connsiteX20" fmla="*/ 2045660 w 2521582"/>
                <a:gd name="connsiteY20" fmla="*/ 1048680 h 1974273"/>
                <a:gd name="connsiteX21" fmla="*/ 2045660 w 2521582"/>
                <a:gd name="connsiteY21" fmla="*/ 731405 h 1974273"/>
                <a:gd name="connsiteX22" fmla="*/ 2192972 w 2521582"/>
                <a:gd name="connsiteY22" fmla="*/ 584093 h 1974273"/>
                <a:gd name="connsiteX23" fmla="*/ 750774 w 2521582"/>
                <a:gd name="connsiteY23" fmla="*/ 584093 h 1974273"/>
                <a:gd name="connsiteX24" fmla="*/ 932071 w 2521582"/>
                <a:gd name="connsiteY24" fmla="*/ 584093 h 1974273"/>
                <a:gd name="connsiteX25" fmla="*/ 1079383 w 2521582"/>
                <a:gd name="connsiteY25" fmla="*/ 731405 h 1974273"/>
                <a:gd name="connsiteX26" fmla="*/ 1079383 w 2521582"/>
                <a:gd name="connsiteY26" fmla="*/ 1048680 h 1974273"/>
                <a:gd name="connsiteX27" fmla="*/ 1036236 w 2521582"/>
                <a:gd name="connsiteY27" fmla="*/ 1152846 h 1974273"/>
                <a:gd name="connsiteX28" fmla="*/ 1023446 w 2521582"/>
                <a:gd name="connsiteY28" fmla="*/ 1161470 h 1974273"/>
                <a:gd name="connsiteX29" fmla="*/ 1023446 w 2521582"/>
                <a:gd name="connsiteY29" fmla="*/ 741705 h 1974273"/>
                <a:gd name="connsiteX30" fmla="*/ 992851 w 2521582"/>
                <a:gd name="connsiteY30" fmla="*/ 741705 h 1974273"/>
                <a:gd name="connsiteX31" fmla="*/ 992851 w 2521582"/>
                <a:gd name="connsiteY31" fmla="*/ 1297978 h 1974273"/>
                <a:gd name="connsiteX32" fmla="*/ 992852 w 2521582"/>
                <a:gd name="connsiteY32" fmla="*/ 1297978 h 1974273"/>
                <a:gd name="connsiteX33" fmla="*/ 992852 w 2521582"/>
                <a:gd name="connsiteY33" fmla="*/ 1480824 h 1974273"/>
                <a:gd name="connsiteX34" fmla="*/ 899108 w 2521582"/>
                <a:gd name="connsiteY34" fmla="*/ 1574568 h 1974273"/>
                <a:gd name="connsiteX35" fmla="*/ 783737 w 2521582"/>
                <a:gd name="connsiteY35" fmla="*/ 1574568 h 1974273"/>
                <a:gd name="connsiteX36" fmla="*/ 689992 w 2521582"/>
                <a:gd name="connsiteY36" fmla="*/ 1480824 h 1974273"/>
                <a:gd name="connsiteX37" fmla="*/ 689992 w 2521582"/>
                <a:gd name="connsiteY37" fmla="*/ 1182097 h 1974273"/>
                <a:gd name="connsiteX38" fmla="*/ 689992 w 2521582"/>
                <a:gd name="connsiteY38" fmla="*/ 1182096 h 1974273"/>
                <a:gd name="connsiteX39" fmla="*/ 689992 w 2521582"/>
                <a:gd name="connsiteY39" fmla="*/ 741705 h 1974273"/>
                <a:gd name="connsiteX40" fmla="*/ 659397 w 2521582"/>
                <a:gd name="connsiteY40" fmla="*/ 741705 h 1974273"/>
                <a:gd name="connsiteX41" fmla="*/ 659397 w 2521582"/>
                <a:gd name="connsiteY41" fmla="*/ 1161469 h 1974273"/>
                <a:gd name="connsiteX42" fmla="*/ 646608 w 2521582"/>
                <a:gd name="connsiteY42" fmla="*/ 1152846 h 1974273"/>
                <a:gd name="connsiteX43" fmla="*/ 603461 w 2521582"/>
                <a:gd name="connsiteY43" fmla="*/ 1048680 h 1974273"/>
                <a:gd name="connsiteX44" fmla="*/ 603461 w 2521582"/>
                <a:gd name="connsiteY44" fmla="*/ 731405 h 1974273"/>
                <a:gd name="connsiteX45" fmla="*/ 750774 w 2521582"/>
                <a:gd name="connsiteY45" fmla="*/ 584093 h 1974273"/>
                <a:gd name="connsiteX46" fmla="*/ 147313 w 2521582"/>
                <a:gd name="connsiteY46" fmla="*/ 584093 h 1974273"/>
                <a:gd name="connsiteX47" fmla="*/ 328610 w 2521582"/>
                <a:gd name="connsiteY47" fmla="*/ 584093 h 1974273"/>
                <a:gd name="connsiteX48" fmla="*/ 475922 w 2521582"/>
                <a:gd name="connsiteY48" fmla="*/ 731405 h 1974273"/>
                <a:gd name="connsiteX49" fmla="*/ 475922 w 2521582"/>
                <a:gd name="connsiteY49" fmla="*/ 1048680 h 1974273"/>
                <a:gd name="connsiteX50" fmla="*/ 432775 w 2521582"/>
                <a:gd name="connsiteY50" fmla="*/ 1152846 h 1974273"/>
                <a:gd name="connsiteX51" fmla="*/ 419985 w 2521582"/>
                <a:gd name="connsiteY51" fmla="*/ 1161470 h 1974273"/>
                <a:gd name="connsiteX52" fmla="*/ 419985 w 2521582"/>
                <a:gd name="connsiteY52" fmla="*/ 741705 h 1974273"/>
                <a:gd name="connsiteX53" fmla="*/ 389390 w 2521582"/>
                <a:gd name="connsiteY53" fmla="*/ 741705 h 1974273"/>
                <a:gd name="connsiteX54" fmla="*/ 389390 w 2521582"/>
                <a:gd name="connsiteY54" fmla="*/ 1297978 h 1974273"/>
                <a:gd name="connsiteX55" fmla="*/ 389391 w 2521582"/>
                <a:gd name="connsiteY55" fmla="*/ 1297978 h 1974273"/>
                <a:gd name="connsiteX56" fmla="*/ 389391 w 2521582"/>
                <a:gd name="connsiteY56" fmla="*/ 1480824 h 1974273"/>
                <a:gd name="connsiteX57" fmla="*/ 295647 w 2521582"/>
                <a:gd name="connsiteY57" fmla="*/ 1574568 h 1974273"/>
                <a:gd name="connsiteX58" fmla="*/ 180276 w 2521582"/>
                <a:gd name="connsiteY58" fmla="*/ 1574568 h 1974273"/>
                <a:gd name="connsiteX59" fmla="*/ 86531 w 2521582"/>
                <a:gd name="connsiteY59" fmla="*/ 1480824 h 1974273"/>
                <a:gd name="connsiteX60" fmla="*/ 86531 w 2521582"/>
                <a:gd name="connsiteY60" fmla="*/ 1182097 h 1974273"/>
                <a:gd name="connsiteX61" fmla="*/ 86531 w 2521582"/>
                <a:gd name="connsiteY61" fmla="*/ 1182096 h 1974273"/>
                <a:gd name="connsiteX62" fmla="*/ 86531 w 2521582"/>
                <a:gd name="connsiteY62" fmla="*/ 741705 h 1974273"/>
                <a:gd name="connsiteX63" fmla="*/ 55936 w 2521582"/>
                <a:gd name="connsiteY63" fmla="*/ 741705 h 1974273"/>
                <a:gd name="connsiteX64" fmla="*/ 55936 w 2521582"/>
                <a:gd name="connsiteY64" fmla="*/ 1161469 h 1974273"/>
                <a:gd name="connsiteX65" fmla="*/ 43147 w 2521582"/>
                <a:gd name="connsiteY65" fmla="*/ 1152846 h 1974273"/>
                <a:gd name="connsiteX66" fmla="*/ 0 w 2521582"/>
                <a:gd name="connsiteY66" fmla="*/ 1048680 h 1974273"/>
                <a:gd name="connsiteX67" fmla="*/ 0 w 2521582"/>
                <a:gd name="connsiteY67" fmla="*/ 731405 h 1974273"/>
                <a:gd name="connsiteX68" fmla="*/ 147313 w 2521582"/>
                <a:gd name="connsiteY68" fmla="*/ 584093 h 1974273"/>
                <a:gd name="connsiteX69" fmla="*/ 1427060 w 2521582"/>
                <a:gd name="connsiteY69" fmla="*/ 494144 h 1974273"/>
                <a:gd name="connsiteX70" fmla="*/ 1697984 w 2521582"/>
                <a:gd name="connsiteY70" fmla="*/ 494144 h 1974273"/>
                <a:gd name="connsiteX71" fmla="*/ 1918122 w 2521582"/>
                <a:gd name="connsiteY71" fmla="*/ 714282 h 1974273"/>
                <a:gd name="connsiteX72" fmla="*/ 1918122 w 2521582"/>
                <a:gd name="connsiteY72" fmla="*/ 1188406 h 1974273"/>
                <a:gd name="connsiteX73" fmla="*/ 1853645 w 2521582"/>
                <a:gd name="connsiteY73" fmla="*/ 1344067 h 1974273"/>
                <a:gd name="connsiteX74" fmla="*/ 1834531 w 2521582"/>
                <a:gd name="connsiteY74" fmla="*/ 1356954 h 1974273"/>
                <a:gd name="connsiteX75" fmla="*/ 1834531 w 2521582"/>
                <a:gd name="connsiteY75" fmla="*/ 729674 h 1974273"/>
                <a:gd name="connsiteX76" fmla="*/ 1788812 w 2521582"/>
                <a:gd name="connsiteY76" fmla="*/ 729674 h 1974273"/>
                <a:gd name="connsiteX77" fmla="*/ 1788812 w 2521582"/>
                <a:gd name="connsiteY77" fmla="*/ 1560947 h 1974273"/>
                <a:gd name="connsiteX78" fmla="*/ 1788813 w 2521582"/>
                <a:gd name="connsiteY78" fmla="*/ 1560947 h 1974273"/>
                <a:gd name="connsiteX79" fmla="*/ 1788813 w 2521582"/>
                <a:gd name="connsiteY79" fmla="*/ 1834185 h 1974273"/>
                <a:gd name="connsiteX80" fmla="*/ 1648725 w 2521582"/>
                <a:gd name="connsiteY80" fmla="*/ 1974273 h 1974273"/>
                <a:gd name="connsiteX81" fmla="*/ 1476319 w 2521582"/>
                <a:gd name="connsiteY81" fmla="*/ 1974273 h 1974273"/>
                <a:gd name="connsiteX82" fmla="*/ 1336231 w 2521582"/>
                <a:gd name="connsiteY82" fmla="*/ 1834185 h 1974273"/>
                <a:gd name="connsiteX83" fmla="*/ 1336231 w 2521582"/>
                <a:gd name="connsiteY83" fmla="*/ 1387778 h 1974273"/>
                <a:gd name="connsiteX84" fmla="*/ 1336230 w 2521582"/>
                <a:gd name="connsiteY84" fmla="*/ 1387777 h 1974273"/>
                <a:gd name="connsiteX85" fmla="*/ 1336230 w 2521582"/>
                <a:gd name="connsiteY85" fmla="*/ 729674 h 1974273"/>
                <a:gd name="connsiteX86" fmla="*/ 1290511 w 2521582"/>
                <a:gd name="connsiteY86" fmla="*/ 729674 h 1974273"/>
                <a:gd name="connsiteX87" fmla="*/ 1290511 w 2521582"/>
                <a:gd name="connsiteY87" fmla="*/ 1356953 h 1974273"/>
                <a:gd name="connsiteX88" fmla="*/ 1271399 w 2521582"/>
                <a:gd name="connsiteY88" fmla="*/ 1344067 h 1974273"/>
                <a:gd name="connsiteX89" fmla="*/ 1206922 w 2521582"/>
                <a:gd name="connsiteY89" fmla="*/ 1188406 h 1974273"/>
                <a:gd name="connsiteX90" fmla="*/ 1206922 w 2521582"/>
                <a:gd name="connsiteY90" fmla="*/ 714282 h 1974273"/>
                <a:gd name="connsiteX91" fmla="*/ 1427060 w 2521582"/>
                <a:gd name="connsiteY91" fmla="*/ 494144 h 1974273"/>
                <a:gd name="connsiteX92" fmla="*/ 2283621 w 2521582"/>
                <a:gd name="connsiteY92" fmla="*/ 253421 h 1974273"/>
                <a:gd name="connsiteX93" fmla="*/ 2436596 w 2521582"/>
                <a:gd name="connsiteY93" fmla="*/ 406396 h 1974273"/>
                <a:gd name="connsiteX94" fmla="*/ 2283621 w 2521582"/>
                <a:gd name="connsiteY94" fmla="*/ 559371 h 1974273"/>
                <a:gd name="connsiteX95" fmla="*/ 2130646 w 2521582"/>
                <a:gd name="connsiteY95" fmla="*/ 406396 h 1974273"/>
                <a:gd name="connsiteX96" fmla="*/ 2283621 w 2521582"/>
                <a:gd name="connsiteY96" fmla="*/ 253421 h 1974273"/>
                <a:gd name="connsiteX97" fmla="*/ 841422 w 2521582"/>
                <a:gd name="connsiteY97" fmla="*/ 253421 h 1974273"/>
                <a:gd name="connsiteX98" fmla="*/ 994397 w 2521582"/>
                <a:gd name="connsiteY98" fmla="*/ 406396 h 1974273"/>
                <a:gd name="connsiteX99" fmla="*/ 841422 w 2521582"/>
                <a:gd name="connsiteY99" fmla="*/ 559371 h 1974273"/>
                <a:gd name="connsiteX100" fmla="*/ 688447 w 2521582"/>
                <a:gd name="connsiteY100" fmla="*/ 406396 h 1974273"/>
                <a:gd name="connsiteX101" fmla="*/ 841422 w 2521582"/>
                <a:gd name="connsiteY101" fmla="*/ 253421 h 1974273"/>
                <a:gd name="connsiteX102" fmla="*/ 237961 w 2521582"/>
                <a:gd name="connsiteY102" fmla="*/ 253421 h 1974273"/>
                <a:gd name="connsiteX103" fmla="*/ 390936 w 2521582"/>
                <a:gd name="connsiteY103" fmla="*/ 406396 h 1974273"/>
                <a:gd name="connsiteX104" fmla="*/ 237961 w 2521582"/>
                <a:gd name="connsiteY104" fmla="*/ 559371 h 1974273"/>
                <a:gd name="connsiteX105" fmla="*/ 84986 w 2521582"/>
                <a:gd name="connsiteY105" fmla="*/ 406396 h 1974273"/>
                <a:gd name="connsiteX106" fmla="*/ 237961 w 2521582"/>
                <a:gd name="connsiteY106" fmla="*/ 253421 h 1974273"/>
                <a:gd name="connsiteX107" fmla="*/ 1562522 w 2521582"/>
                <a:gd name="connsiteY107" fmla="*/ 0 h 1974273"/>
                <a:gd name="connsiteX108" fmla="*/ 1791122 w 2521582"/>
                <a:gd name="connsiteY108" fmla="*/ 228600 h 1974273"/>
                <a:gd name="connsiteX109" fmla="*/ 1562522 w 2521582"/>
                <a:gd name="connsiteY109" fmla="*/ 457200 h 1974273"/>
                <a:gd name="connsiteX110" fmla="*/ 1333922 w 2521582"/>
                <a:gd name="connsiteY110" fmla="*/ 228600 h 1974273"/>
                <a:gd name="connsiteX111" fmla="*/ 1562522 w 2521582"/>
                <a:gd name="connsiteY111"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521582" h="1974273">
                  <a:moveTo>
                    <a:pt x="2192972" y="584093"/>
                  </a:moveTo>
                  <a:lnTo>
                    <a:pt x="2374270" y="584093"/>
                  </a:lnTo>
                  <a:cubicBezTo>
                    <a:pt x="2455628" y="584093"/>
                    <a:pt x="2521582" y="650047"/>
                    <a:pt x="2521582" y="731405"/>
                  </a:cubicBezTo>
                  <a:lnTo>
                    <a:pt x="2521582" y="1048680"/>
                  </a:lnTo>
                  <a:cubicBezTo>
                    <a:pt x="2521582" y="1089360"/>
                    <a:pt x="2505093" y="1126188"/>
                    <a:pt x="2478435" y="1152846"/>
                  </a:cubicBezTo>
                  <a:lnTo>
                    <a:pt x="2465644" y="1161470"/>
                  </a:lnTo>
                  <a:lnTo>
                    <a:pt x="2465644" y="741705"/>
                  </a:lnTo>
                  <a:lnTo>
                    <a:pt x="2435050" y="741705"/>
                  </a:lnTo>
                  <a:lnTo>
                    <a:pt x="2435050" y="1297978"/>
                  </a:lnTo>
                  <a:lnTo>
                    <a:pt x="2435051" y="1297978"/>
                  </a:lnTo>
                  <a:lnTo>
                    <a:pt x="2435051" y="1480824"/>
                  </a:lnTo>
                  <a:cubicBezTo>
                    <a:pt x="2435051" y="1532597"/>
                    <a:pt x="2393080" y="1574568"/>
                    <a:pt x="2341306" y="1574568"/>
                  </a:cubicBezTo>
                  <a:lnTo>
                    <a:pt x="2225936" y="1574568"/>
                  </a:lnTo>
                  <a:cubicBezTo>
                    <a:pt x="2174162" y="1574568"/>
                    <a:pt x="2132191" y="1532597"/>
                    <a:pt x="2132191" y="1480824"/>
                  </a:cubicBezTo>
                  <a:lnTo>
                    <a:pt x="2132191" y="1182097"/>
                  </a:lnTo>
                  <a:lnTo>
                    <a:pt x="2132191" y="1182096"/>
                  </a:lnTo>
                  <a:lnTo>
                    <a:pt x="2132191" y="741705"/>
                  </a:lnTo>
                  <a:lnTo>
                    <a:pt x="2101596" y="741705"/>
                  </a:lnTo>
                  <a:lnTo>
                    <a:pt x="2101596" y="1161469"/>
                  </a:lnTo>
                  <a:lnTo>
                    <a:pt x="2088807" y="1152846"/>
                  </a:lnTo>
                  <a:cubicBezTo>
                    <a:pt x="2062149" y="1126188"/>
                    <a:pt x="2045660" y="1089360"/>
                    <a:pt x="2045660" y="1048680"/>
                  </a:cubicBezTo>
                  <a:lnTo>
                    <a:pt x="2045660" y="731405"/>
                  </a:lnTo>
                  <a:cubicBezTo>
                    <a:pt x="2045660" y="650047"/>
                    <a:pt x="2111614" y="584093"/>
                    <a:pt x="2192972" y="584093"/>
                  </a:cubicBezTo>
                  <a:close/>
                  <a:moveTo>
                    <a:pt x="750774" y="584093"/>
                  </a:moveTo>
                  <a:lnTo>
                    <a:pt x="932071" y="584093"/>
                  </a:lnTo>
                  <a:cubicBezTo>
                    <a:pt x="1013429" y="584093"/>
                    <a:pt x="1079383" y="650047"/>
                    <a:pt x="1079383" y="731405"/>
                  </a:cubicBezTo>
                  <a:lnTo>
                    <a:pt x="1079383" y="1048680"/>
                  </a:lnTo>
                  <a:cubicBezTo>
                    <a:pt x="1079383" y="1089360"/>
                    <a:pt x="1062895" y="1126188"/>
                    <a:pt x="1036236" y="1152846"/>
                  </a:cubicBezTo>
                  <a:lnTo>
                    <a:pt x="1023446" y="1161470"/>
                  </a:lnTo>
                  <a:lnTo>
                    <a:pt x="1023446" y="741705"/>
                  </a:lnTo>
                  <a:lnTo>
                    <a:pt x="992851" y="741705"/>
                  </a:lnTo>
                  <a:lnTo>
                    <a:pt x="992851" y="1297978"/>
                  </a:lnTo>
                  <a:lnTo>
                    <a:pt x="992852" y="1297978"/>
                  </a:lnTo>
                  <a:lnTo>
                    <a:pt x="992852" y="1480824"/>
                  </a:lnTo>
                  <a:cubicBezTo>
                    <a:pt x="992852" y="1532597"/>
                    <a:pt x="950881" y="1574568"/>
                    <a:pt x="899108" y="1574568"/>
                  </a:cubicBezTo>
                  <a:lnTo>
                    <a:pt x="783737" y="1574568"/>
                  </a:lnTo>
                  <a:cubicBezTo>
                    <a:pt x="731964" y="1574568"/>
                    <a:pt x="689992" y="1532597"/>
                    <a:pt x="689992" y="1480824"/>
                  </a:cubicBezTo>
                  <a:lnTo>
                    <a:pt x="689992" y="1182097"/>
                  </a:lnTo>
                  <a:lnTo>
                    <a:pt x="689992" y="1182096"/>
                  </a:lnTo>
                  <a:lnTo>
                    <a:pt x="689992" y="741705"/>
                  </a:lnTo>
                  <a:lnTo>
                    <a:pt x="659397" y="741705"/>
                  </a:lnTo>
                  <a:lnTo>
                    <a:pt x="659397" y="1161469"/>
                  </a:lnTo>
                  <a:lnTo>
                    <a:pt x="646608" y="1152846"/>
                  </a:lnTo>
                  <a:cubicBezTo>
                    <a:pt x="619950" y="1126188"/>
                    <a:pt x="603461" y="1089360"/>
                    <a:pt x="603461" y="1048680"/>
                  </a:cubicBezTo>
                  <a:lnTo>
                    <a:pt x="603461" y="731405"/>
                  </a:lnTo>
                  <a:cubicBezTo>
                    <a:pt x="603461" y="650047"/>
                    <a:pt x="669415" y="584093"/>
                    <a:pt x="750774" y="584093"/>
                  </a:cubicBezTo>
                  <a:close/>
                  <a:moveTo>
                    <a:pt x="147313" y="584093"/>
                  </a:moveTo>
                  <a:lnTo>
                    <a:pt x="328610" y="584093"/>
                  </a:lnTo>
                  <a:cubicBezTo>
                    <a:pt x="409968" y="584093"/>
                    <a:pt x="475922" y="650047"/>
                    <a:pt x="475922" y="731405"/>
                  </a:cubicBezTo>
                  <a:lnTo>
                    <a:pt x="475922" y="1048680"/>
                  </a:lnTo>
                  <a:cubicBezTo>
                    <a:pt x="475922" y="1089360"/>
                    <a:pt x="459434" y="1126188"/>
                    <a:pt x="432775" y="1152846"/>
                  </a:cubicBezTo>
                  <a:lnTo>
                    <a:pt x="419985" y="1161470"/>
                  </a:lnTo>
                  <a:lnTo>
                    <a:pt x="419985" y="741705"/>
                  </a:lnTo>
                  <a:lnTo>
                    <a:pt x="389390" y="741705"/>
                  </a:lnTo>
                  <a:lnTo>
                    <a:pt x="389390" y="1297978"/>
                  </a:lnTo>
                  <a:lnTo>
                    <a:pt x="389391" y="1297978"/>
                  </a:lnTo>
                  <a:lnTo>
                    <a:pt x="389391" y="1480824"/>
                  </a:lnTo>
                  <a:cubicBezTo>
                    <a:pt x="389391" y="1532597"/>
                    <a:pt x="347420" y="1574568"/>
                    <a:pt x="295647" y="1574568"/>
                  </a:cubicBezTo>
                  <a:lnTo>
                    <a:pt x="180276" y="1574568"/>
                  </a:lnTo>
                  <a:cubicBezTo>
                    <a:pt x="128503" y="1574568"/>
                    <a:pt x="86531" y="1532597"/>
                    <a:pt x="86531" y="1480824"/>
                  </a:cubicBezTo>
                  <a:lnTo>
                    <a:pt x="86531" y="1182097"/>
                  </a:lnTo>
                  <a:lnTo>
                    <a:pt x="86531" y="1182096"/>
                  </a:lnTo>
                  <a:lnTo>
                    <a:pt x="86531" y="741705"/>
                  </a:lnTo>
                  <a:lnTo>
                    <a:pt x="55936" y="741705"/>
                  </a:lnTo>
                  <a:lnTo>
                    <a:pt x="55936" y="1161469"/>
                  </a:lnTo>
                  <a:lnTo>
                    <a:pt x="43147" y="1152846"/>
                  </a:lnTo>
                  <a:cubicBezTo>
                    <a:pt x="16489" y="1126188"/>
                    <a:pt x="0" y="1089360"/>
                    <a:pt x="0" y="1048680"/>
                  </a:cubicBezTo>
                  <a:lnTo>
                    <a:pt x="0" y="731405"/>
                  </a:lnTo>
                  <a:cubicBezTo>
                    <a:pt x="0" y="650047"/>
                    <a:pt x="65954" y="584093"/>
                    <a:pt x="147313" y="584093"/>
                  </a:cubicBezTo>
                  <a:close/>
                  <a:moveTo>
                    <a:pt x="1427060" y="494144"/>
                  </a:moveTo>
                  <a:lnTo>
                    <a:pt x="1697984" y="494144"/>
                  </a:lnTo>
                  <a:cubicBezTo>
                    <a:pt x="1819563" y="494144"/>
                    <a:pt x="1918122" y="592703"/>
                    <a:pt x="1918122" y="714282"/>
                  </a:cubicBezTo>
                  <a:lnTo>
                    <a:pt x="1918122" y="1188406"/>
                  </a:lnTo>
                  <a:cubicBezTo>
                    <a:pt x="1918122" y="1249196"/>
                    <a:pt x="1893482" y="1304230"/>
                    <a:pt x="1853645" y="1344067"/>
                  </a:cubicBezTo>
                  <a:lnTo>
                    <a:pt x="1834531" y="1356954"/>
                  </a:lnTo>
                  <a:lnTo>
                    <a:pt x="1834531" y="729674"/>
                  </a:lnTo>
                  <a:lnTo>
                    <a:pt x="1788812" y="729674"/>
                  </a:lnTo>
                  <a:lnTo>
                    <a:pt x="1788812" y="1560947"/>
                  </a:lnTo>
                  <a:lnTo>
                    <a:pt x="1788813" y="1560947"/>
                  </a:lnTo>
                  <a:lnTo>
                    <a:pt x="1788813" y="1834185"/>
                  </a:lnTo>
                  <a:cubicBezTo>
                    <a:pt x="1788813" y="1911553"/>
                    <a:pt x="1726093" y="1974273"/>
                    <a:pt x="1648725" y="1974273"/>
                  </a:cubicBezTo>
                  <a:lnTo>
                    <a:pt x="1476319" y="1974273"/>
                  </a:lnTo>
                  <a:cubicBezTo>
                    <a:pt x="1398951" y="1974273"/>
                    <a:pt x="1336231" y="1911553"/>
                    <a:pt x="1336231" y="1834185"/>
                  </a:cubicBezTo>
                  <a:lnTo>
                    <a:pt x="1336231" y="1387778"/>
                  </a:lnTo>
                  <a:lnTo>
                    <a:pt x="1336230" y="1387777"/>
                  </a:lnTo>
                  <a:lnTo>
                    <a:pt x="1336230" y="729674"/>
                  </a:lnTo>
                  <a:lnTo>
                    <a:pt x="1290511" y="729674"/>
                  </a:lnTo>
                  <a:lnTo>
                    <a:pt x="1290511" y="1356953"/>
                  </a:lnTo>
                  <a:lnTo>
                    <a:pt x="1271399" y="1344067"/>
                  </a:lnTo>
                  <a:cubicBezTo>
                    <a:pt x="1231562" y="1304230"/>
                    <a:pt x="1206922" y="1249196"/>
                    <a:pt x="1206922" y="1188406"/>
                  </a:cubicBezTo>
                  <a:lnTo>
                    <a:pt x="1206922" y="714282"/>
                  </a:lnTo>
                  <a:cubicBezTo>
                    <a:pt x="1206922" y="592703"/>
                    <a:pt x="1305481" y="494144"/>
                    <a:pt x="1427060" y="494144"/>
                  </a:cubicBezTo>
                  <a:close/>
                  <a:moveTo>
                    <a:pt x="2283621" y="253421"/>
                  </a:moveTo>
                  <a:cubicBezTo>
                    <a:pt x="2368107" y="253421"/>
                    <a:pt x="2436596" y="321911"/>
                    <a:pt x="2436596" y="406396"/>
                  </a:cubicBezTo>
                  <a:cubicBezTo>
                    <a:pt x="2436596" y="490882"/>
                    <a:pt x="2368107" y="559371"/>
                    <a:pt x="2283621" y="559371"/>
                  </a:cubicBezTo>
                  <a:cubicBezTo>
                    <a:pt x="2199135" y="559371"/>
                    <a:pt x="2130646" y="490882"/>
                    <a:pt x="2130646" y="406396"/>
                  </a:cubicBezTo>
                  <a:cubicBezTo>
                    <a:pt x="2130646" y="321911"/>
                    <a:pt x="2199135" y="253421"/>
                    <a:pt x="2283621" y="253421"/>
                  </a:cubicBezTo>
                  <a:close/>
                  <a:moveTo>
                    <a:pt x="841422" y="253421"/>
                  </a:moveTo>
                  <a:cubicBezTo>
                    <a:pt x="925908" y="253421"/>
                    <a:pt x="994397" y="321911"/>
                    <a:pt x="994397" y="406396"/>
                  </a:cubicBezTo>
                  <a:cubicBezTo>
                    <a:pt x="994397" y="490882"/>
                    <a:pt x="925908" y="559371"/>
                    <a:pt x="841422" y="559371"/>
                  </a:cubicBezTo>
                  <a:cubicBezTo>
                    <a:pt x="756937" y="559371"/>
                    <a:pt x="688447" y="490882"/>
                    <a:pt x="688447" y="406396"/>
                  </a:cubicBezTo>
                  <a:cubicBezTo>
                    <a:pt x="688447" y="321911"/>
                    <a:pt x="756937" y="253421"/>
                    <a:pt x="841422" y="253421"/>
                  </a:cubicBezTo>
                  <a:close/>
                  <a:moveTo>
                    <a:pt x="237961" y="253421"/>
                  </a:moveTo>
                  <a:cubicBezTo>
                    <a:pt x="322447" y="253421"/>
                    <a:pt x="390936" y="321911"/>
                    <a:pt x="390936" y="406396"/>
                  </a:cubicBezTo>
                  <a:cubicBezTo>
                    <a:pt x="390936" y="490882"/>
                    <a:pt x="322447" y="559371"/>
                    <a:pt x="237961" y="559371"/>
                  </a:cubicBezTo>
                  <a:cubicBezTo>
                    <a:pt x="153476" y="559371"/>
                    <a:pt x="84986" y="490882"/>
                    <a:pt x="84986" y="406396"/>
                  </a:cubicBezTo>
                  <a:cubicBezTo>
                    <a:pt x="84986" y="321911"/>
                    <a:pt x="153476" y="253421"/>
                    <a:pt x="237961" y="253421"/>
                  </a:cubicBezTo>
                  <a:close/>
                  <a:moveTo>
                    <a:pt x="1562522" y="0"/>
                  </a:moveTo>
                  <a:cubicBezTo>
                    <a:pt x="1688774" y="0"/>
                    <a:pt x="1791122" y="102348"/>
                    <a:pt x="1791122" y="228600"/>
                  </a:cubicBezTo>
                  <a:cubicBezTo>
                    <a:pt x="1791122" y="354852"/>
                    <a:pt x="1688774" y="457200"/>
                    <a:pt x="1562522" y="457200"/>
                  </a:cubicBezTo>
                  <a:cubicBezTo>
                    <a:pt x="1436270" y="457200"/>
                    <a:pt x="1333922" y="354852"/>
                    <a:pt x="1333922" y="228600"/>
                  </a:cubicBezTo>
                  <a:cubicBezTo>
                    <a:pt x="1333922" y="102348"/>
                    <a:pt x="1436270" y="0"/>
                    <a:pt x="1562522" y="0"/>
                  </a:cubicBezTo>
                  <a:close/>
                </a:path>
              </a:pathLst>
            </a:custGeom>
            <a:solidFill>
              <a:srgbClr val="1AB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850994" y="1782665"/>
            <a:ext cx="2963126" cy="1951026"/>
          </a:xfrm>
          <a:prstGeom prst="rect">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rtl="1"/>
            <a:r>
              <a:rPr lang="ar-SA" sz="4000" b="1" dirty="0"/>
              <a:t>9</a:t>
            </a:r>
            <a:r>
              <a:rPr lang="fr-FR" sz="4000" b="1" dirty="0"/>
              <a:t>%</a:t>
            </a:r>
            <a:r>
              <a:rPr lang="ar-MA" sz="2800" b="1" dirty="0">
                <a:solidFill>
                  <a:schemeClr val="bg1"/>
                </a:solidFill>
                <a:effectLst>
                  <a:outerShdw blurRad="38100" dist="38100" dir="2700000" algn="tl">
                    <a:srgbClr val="000000">
                      <a:alpha val="43137"/>
                    </a:srgbClr>
                  </a:outerShdw>
                </a:effectLst>
              </a:rPr>
              <a:t> </a:t>
            </a:r>
            <a:r>
              <a:rPr lang="ar-SA" sz="2800" b="1" dirty="0"/>
              <a:t>من النشيطين المشتغلين (958.000 شخصا) هم مياومون  أو موسميون.</a:t>
            </a:r>
          </a:p>
        </p:txBody>
      </p:sp>
      <p:sp>
        <p:nvSpPr>
          <p:cNvPr id="38" name="Freeform 34"/>
          <p:cNvSpPr/>
          <p:nvPr/>
        </p:nvSpPr>
        <p:spPr>
          <a:xfrm>
            <a:off x="741337" y="2965082"/>
            <a:ext cx="797670" cy="754579"/>
          </a:xfrm>
          <a:custGeom>
            <a:avLst/>
            <a:gdLst>
              <a:gd name="connsiteX0" fmla="*/ 0 w 2415214"/>
              <a:gd name="connsiteY0" fmla="*/ 496210 h 2193257"/>
              <a:gd name="connsiteX1" fmla="*/ 22902 w 2415214"/>
              <a:gd name="connsiteY1" fmla="*/ 496210 h 2193257"/>
              <a:gd name="connsiteX2" fmla="*/ 22902 w 2415214"/>
              <a:gd name="connsiteY2" fmla="*/ 825859 h 2193257"/>
              <a:gd name="connsiteX3" fmla="*/ 22902 w 2415214"/>
              <a:gd name="connsiteY3" fmla="*/ 825860 h 2193257"/>
              <a:gd name="connsiteX4" fmla="*/ 22902 w 2415214"/>
              <a:gd name="connsiteY4" fmla="*/ 827577 h 2193257"/>
              <a:gd name="connsiteX5" fmla="*/ 0 w 2415214"/>
              <a:gd name="connsiteY5" fmla="*/ 807710 h 2193257"/>
              <a:gd name="connsiteX6" fmla="*/ 1599656 w 2415214"/>
              <a:gd name="connsiteY6" fmla="*/ 378231 h 2193257"/>
              <a:gd name="connsiteX7" fmla="*/ 1489387 w 2415214"/>
              <a:gd name="connsiteY7" fmla="*/ 488500 h 2193257"/>
              <a:gd name="connsiteX8" fmla="*/ 1489387 w 2415214"/>
              <a:gd name="connsiteY8" fmla="*/ 505918 h 2193257"/>
              <a:gd name="connsiteX9" fmla="*/ 1489386 w 2415214"/>
              <a:gd name="connsiteY9" fmla="*/ 607510 h 2193257"/>
              <a:gd name="connsiteX10" fmla="*/ 1489387 w 2415214"/>
              <a:gd name="connsiteY10" fmla="*/ 607511 h 2193257"/>
              <a:gd name="connsiteX11" fmla="*/ 1489388 w 2415214"/>
              <a:gd name="connsiteY11" fmla="*/ 725992 h 2193257"/>
              <a:gd name="connsiteX12" fmla="*/ 1521684 w 2415214"/>
              <a:gd name="connsiteY12" fmla="*/ 803965 h 2193257"/>
              <a:gd name="connsiteX13" fmla="*/ 1531258 w 2415214"/>
              <a:gd name="connsiteY13" fmla="*/ 810418 h 2193257"/>
              <a:gd name="connsiteX14" fmla="*/ 1531259 w 2415214"/>
              <a:gd name="connsiteY14" fmla="*/ 705683 h 2193257"/>
              <a:gd name="connsiteX15" fmla="*/ 1531258 w 2415214"/>
              <a:gd name="connsiteY15" fmla="*/ 496210 h 2193257"/>
              <a:gd name="connsiteX16" fmla="*/ 1554160 w 2415214"/>
              <a:gd name="connsiteY16" fmla="*/ 496210 h 2193257"/>
              <a:gd name="connsiteX17" fmla="*/ 1554159 w 2415214"/>
              <a:gd name="connsiteY17" fmla="*/ 578623 h 2193257"/>
              <a:gd name="connsiteX18" fmla="*/ 1554159 w 2415214"/>
              <a:gd name="connsiteY18" fmla="*/ 663698 h 2193257"/>
              <a:gd name="connsiteX19" fmla="*/ 1554160 w 2415214"/>
              <a:gd name="connsiteY19" fmla="*/ 663699 h 2193257"/>
              <a:gd name="connsiteX20" fmla="*/ 1554159 w 2415214"/>
              <a:gd name="connsiteY20" fmla="*/ 825858 h 2193257"/>
              <a:gd name="connsiteX21" fmla="*/ 1554159 w 2415214"/>
              <a:gd name="connsiteY21" fmla="*/ 825860 h 2193257"/>
              <a:gd name="connsiteX22" fmla="*/ 1554159 w 2415214"/>
              <a:gd name="connsiteY22" fmla="*/ 1049468 h 2193257"/>
              <a:gd name="connsiteX23" fmla="*/ 1624332 w 2415214"/>
              <a:gd name="connsiteY23" fmla="*/ 1119639 h 2193257"/>
              <a:gd name="connsiteX24" fmla="*/ 1710689 w 2415214"/>
              <a:gd name="connsiteY24" fmla="*/ 1119640 h 2193257"/>
              <a:gd name="connsiteX25" fmla="*/ 1738003 w 2415214"/>
              <a:gd name="connsiteY25" fmla="*/ 1114125 h 2193257"/>
              <a:gd name="connsiteX26" fmla="*/ 1780861 w 2415214"/>
              <a:gd name="connsiteY26" fmla="*/ 1049468 h 2193257"/>
              <a:gd name="connsiteX27" fmla="*/ 1780860 w 2415214"/>
              <a:gd name="connsiteY27" fmla="*/ 912601 h 2193257"/>
              <a:gd name="connsiteX28" fmla="*/ 1780860 w 2415214"/>
              <a:gd name="connsiteY28" fmla="*/ 496210 h 2193257"/>
              <a:gd name="connsiteX29" fmla="*/ 1803761 w 2415214"/>
              <a:gd name="connsiteY29" fmla="*/ 496210 h 2193257"/>
              <a:gd name="connsiteX30" fmla="*/ 1803761 w 2415214"/>
              <a:gd name="connsiteY30" fmla="*/ 810420 h 2193257"/>
              <a:gd name="connsiteX31" fmla="*/ 1813336 w 2415214"/>
              <a:gd name="connsiteY31" fmla="*/ 803965 h 2193257"/>
              <a:gd name="connsiteX32" fmla="*/ 1845632 w 2415214"/>
              <a:gd name="connsiteY32" fmla="*/ 725992 h 2193257"/>
              <a:gd name="connsiteX33" fmla="*/ 1845633 w 2415214"/>
              <a:gd name="connsiteY33" fmla="*/ 498895 h 2193257"/>
              <a:gd name="connsiteX34" fmla="*/ 1845634 w 2415214"/>
              <a:gd name="connsiteY34" fmla="*/ 498898 h 2193257"/>
              <a:gd name="connsiteX35" fmla="*/ 1845635 w 2415214"/>
              <a:gd name="connsiteY35" fmla="*/ 488500 h 2193257"/>
              <a:gd name="connsiteX36" fmla="*/ 1735365 w 2415214"/>
              <a:gd name="connsiteY36" fmla="*/ 378232 h 2193257"/>
              <a:gd name="connsiteX37" fmla="*/ 1651443 w 2415214"/>
              <a:gd name="connsiteY37" fmla="*/ 378231 h 2193257"/>
              <a:gd name="connsiteX38" fmla="*/ 1651442 w 2415214"/>
              <a:gd name="connsiteY38" fmla="*/ 378231 h 2193257"/>
              <a:gd name="connsiteX39" fmla="*/ 1254716 w 2415214"/>
              <a:gd name="connsiteY39" fmla="*/ 0 h 2193257"/>
              <a:gd name="connsiteX40" fmla="*/ 1556316 w 2415214"/>
              <a:gd name="connsiteY40" fmla="*/ 261630 h 2193257"/>
              <a:gd name="connsiteX41" fmla="*/ 1562002 w 2415214"/>
              <a:gd name="connsiteY41" fmla="*/ 289789 h 2193257"/>
              <a:gd name="connsiteX42" fmla="*/ 1603489 w 2415214"/>
              <a:gd name="connsiteY42" fmla="*/ 340169 h 2193257"/>
              <a:gd name="connsiteX43" fmla="*/ 1612635 w 2415214"/>
              <a:gd name="connsiteY43" fmla="*/ 344566 h 2193257"/>
              <a:gd name="connsiteX44" fmla="*/ 1608563 w 2415214"/>
              <a:gd name="connsiteY44" fmla="*/ 341034 h 2193257"/>
              <a:gd name="connsiteX45" fmla="*/ 1616700 w 2415214"/>
              <a:gd name="connsiteY45" fmla="*/ 346521 h 2193257"/>
              <a:gd name="connsiteX46" fmla="*/ 1627270 w 2415214"/>
              <a:gd name="connsiteY46" fmla="*/ 351602 h 2193257"/>
              <a:gd name="connsiteX47" fmla="*/ 1667507 w 2415214"/>
              <a:gd name="connsiteY47" fmla="*/ 359725 h 2193257"/>
              <a:gd name="connsiteX48" fmla="*/ 1667510 w 2415214"/>
              <a:gd name="connsiteY48" fmla="*/ 359726 h 2193257"/>
              <a:gd name="connsiteX49" fmla="*/ 1669043 w 2415214"/>
              <a:gd name="connsiteY49" fmla="*/ 359416 h 2193257"/>
              <a:gd name="connsiteX50" fmla="*/ 1669044 w 2415214"/>
              <a:gd name="connsiteY50" fmla="*/ 359417 h 2193257"/>
              <a:gd name="connsiteX51" fmla="*/ 1712083 w 2415214"/>
              <a:gd name="connsiteY51" fmla="*/ 350728 h 2193257"/>
              <a:gd name="connsiteX52" fmla="*/ 1782020 w 2415214"/>
              <a:gd name="connsiteY52" fmla="*/ 245218 h 2193257"/>
              <a:gd name="connsiteX53" fmla="*/ 1773020 w 2415214"/>
              <a:gd name="connsiteY53" fmla="*/ 200648 h 2193257"/>
              <a:gd name="connsiteX54" fmla="*/ 1760666 w 2415214"/>
              <a:gd name="connsiteY54" fmla="*/ 182323 h 2193257"/>
              <a:gd name="connsiteX55" fmla="*/ 2415214 w 2415214"/>
              <a:gd name="connsiteY55" fmla="*/ 750121 h 2193257"/>
              <a:gd name="connsiteX56" fmla="*/ 2415214 w 2415214"/>
              <a:gd name="connsiteY56" fmla="*/ 2193257 h 2193257"/>
              <a:gd name="connsiteX57" fmla="*/ 1311215 w 2415214"/>
              <a:gd name="connsiteY57" fmla="*/ 2193257 h 2193257"/>
              <a:gd name="connsiteX58" fmla="*/ 67649 w 2415214"/>
              <a:gd name="connsiteY58" fmla="*/ 1114506 h 2193257"/>
              <a:gd name="connsiteX59" fmla="*/ 93075 w 2415214"/>
              <a:gd name="connsiteY59" fmla="*/ 1119638 h 2193257"/>
              <a:gd name="connsiteX60" fmla="*/ 179434 w 2415214"/>
              <a:gd name="connsiteY60" fmla="*/ 1119639 h 2193257"/>
              <a:gd name="connsiteX61" fmla="*/ 249605 w 2415214"/>
              <a:gd name="connsiteY61" fmla="*/ 1049468 h 2193257"/>
              <a:gd name="connsiteX62" fmla="*/ 249606 w 2415214"/>
              <a:gd name="connsiteY62" fmla="*/ 912600 h 2193257"/>
              <a:gd name="connsiteX63" fmla="*/ 249605 w 2415214"/>
              <a:gd name="connsiteY63" fmla="*/ 496209 h 2193257"/>
              <a:gd name="connsiteX64" fmla="*/ 272506 w 2415214"/>
              <a:gd name="connsiteY64" fmla="*/ 496209 h 2193257"/>
              <a:gd name="connsiteX65" fmla="*/ 272506 w 2415214"/>
              <a:gd name="connsiteY65" fmla="*/ 810419 h 2193257"/>
              <a:gd name="connsiteX66" fmla="*/ 282080 w 2415214"/>
              <a:gd name="connsiteY66" fmla="*/ 803965 h 2193257"/>
              <a:gd name="connsiteX67" fmla="*/ 314378 w 2415214"/>
              <a:gd name="connsiteY67" fmla="*/ 725991 h 2193257"/>
              <a:gd name="connsiteX68" fmla="*/ 314377 w 2415214"/>
              <a:gd name="connsiteY68" fmla="*/ 488499 h 2193257"/>
              <a:gd name="connsiteX69" fmla="*/ 305713 w 2415214"/>
              <a:gd name="connsiteY69" fmla="*/ 445578 h 2193257"/>
              <a:gd name="connsiteX70" fmla="*/ 298055 w 2415214"/>
              <a:gd name="connsiteY70" fmla="*/ 434220 h 2193257"/>
              <a:gd name="connsiteX71" fmla="*/ 286473 w 2415214"/>
              <a:gd name="connsiteY71" fmla="*/ 417043 h 2193257"/>
              <a:gd name="connsiteX72" fmla="*/ 286475 w 2415214"/>
              <a:gd name="connsiteY72" fmla="*/ 417044 h 2193257"/>
              <a:gd name="connsiteX73" fmla="*/ 282081 w 2415214"/>
              <a:gd name="connsiteY73" fmla="*/ 410528 h 2193257"/>
              <a:gd name="connsiteX74" fmla="*/ 204109 w 2415214"/>
              <a:gd name="connsiteY74" fmla="*/ 378230 h 2193257"/>
              <a:gd name="connsiteX75" fmla="*/ 115645 w 2415214"/>
              <a:gd name="connsiteY75" fmla="*/ 378231 h 2193257"/>
              <a:gd name="connsiteX76" fmla="*/ 56919 w 2415214"/>
              <a:gd name="connsiteY76" fmla="*/ 327287 h 2193257"/>
              <a:gd name="connsiteX77" fmla="*/ 91685 w 2415214"/>
              <a:gd name="connsiteY77" fmla="*/ 350726 h 2193257"/>
              <a:gd name="connsiteX78" fmla="*/ 136255 w 2415214"/>
              <a:gd name="connsiteY78" fmla="*/ 359725 h 2193257"/>
              <a:gd name="connsiteX79" fmla="*/ 250763 w 2415214"/>
              <a:gd name="connsiteY79" fmla="*/ 245217 h 2193257"/>
              <a:gd name="connsiteX80" fmla="*/ 241764 w 2415214"/>
              <a:gd name="connsiteY80" fmla="*/ 200647 h 2193257"/>
              <a:gd name="connsiteX81" fmla="*/ 235809 w 2415214"/>
              <a:gd name="connsiteY81" fmla="*/ 191813 h 2193257"/>
              <a:gd name="connsiteX82" fmla="*/ 467911 w 2415214"/>
              <a:gd name="connsiteY82" fmla="*/ 393155 h 2193257"/>
              <a:gd name="connsiteX83" fmla="*/ 442143 w 2415214"/>
              <a:gd name="connsiteY83" fmla="*/ 410527 h 2193257"/>
              <a:gd name="connsiteX84" fmla="*/ 409847 w 2415214"/>
              <a:gd name="connsiteY84" fmla="*/ 488500 h 2193257"/>
              <a:gd name="connsiteX85" fmla="*/ 409846 w 2415214"/>
              <a:gd name="connsiteY85" fmla="*/ 633441 h 2193257"/>
              <a:gd name="connsiteX86" fmla="*/ 409846 w 2415214"/>
              <a:gd name="connsiteY86" fmla="*/ 633440 h 2193257"/>
              <a:gd name="connsiteX87" fmla="*/ 409845 w 2415214"/>
              <a:gd name="connsiteY87" fmla="*/ 725991 h 2193257"/>
              <a:gd name="connsiteX88" fmla="*/ 442142 w 2415214"/>
              <a:gd name="connsiteY88" fmla="*/ 803964 h 2193257"/>
              <a:gd name="connsiteX89" fmla="*/ 446975 w 2415214"/>
              <a:gd name="connsiteY89" fmla="*/ 807222 h 2193257"/>
              <a:gd name="connsiteX90" fmla="*/ 446973 w 2415214"/>
              <a:gd name="connsiteY90" fmla="*/ 807220 h 2193257"/>
              <a:gd name="connsiteX91" fmla="*/ 451716 w 2415214"/>
              <a:gd name="connsiteY91" fmla="*/ 810417 h 2193257"/>
              <a:gd name="connsiteX92" fmla="*/ 451715 w 2415214"/>
              <a:gd name="connsiteY92" fmla="*/ 560385 h 2193257"/>
              <a:gd name="connsiteX93" fmla="*/ 451717 w 2415214"/>
              <a:gd name="connsiteY93" fmla="*/ 560385 h 2193257"/>
              <a:gd name="connsiteX94" fmla="*/ 451716 w 2415214"/>
              <a:gd name="connsiteY94" fmla="*/ 496208 h 2193257"/>
              <a:gd name="connsiteX95" fmla="*/ 474618 w 2415214"/>
              <a:gd name="connsiteY95" fmla="*/ 496209 h 2193257"/>
              <a:gd name="connsiteX96" fmla="*/ 474618 w 2415214"/>
              <a:gd name="connsiteY96" fmla="*/ 825858 h 2193257"/>
              <a:gd name="connsiteX97" fmla="*/ 474618 w 2415214"/>
              <a:gd name="connsiteY97" fmla="*/ 825859 h 2193257"/>
              <a:gd name="connsiteX98" fmla="*/ 474618 w 2415214"/>
              <a:gd name="connsiteY98" fmla="*/ 831201 h 2193257"/>
              <a:gd name="connsiteX99" fmla="*/ 474617 w 2415214"/>
              <a:gd name="connsiteY99" fmla="*/ 1049468 h 2193257"/>
              <a:gd name="connsiteX100" fmla="*/ 495170 w 2415214"/>
              <a:gd name="connsiteY100" fmla="*/ 1099086 h 2193257"/>
              <a:gd name="connsiteX101" fmla="*/ 516957 w 2415214"/>
              <a:gd name="connsiteY101" fmla="*/ 1113776 h 2193257"/>
              <a:gd name="connsiteX102" fmla="*/ 517474 w 2415214"/>
              <a:gd name="connsiteY102" fmla="*/ 1114124 h 2193257"/>
              <a:gd name="connsiteX103" fmla="*/ 544789 w 2415214"/>
              <a:gd name="connsiteY103" fmla="*/ 1119638 h 2193257"/>
              <a:gd name="connsiteX104" fmla="*/ 631149 w 2415214"/>
              <a:gd name="connsiteY104" fmla="*/ 1119639 h 2193257"/>
              <a:gd name="connsiteX105" fmla="*/ 701320 w 2415214"/>
              <a:gd name="connsiteY105" fmla="*/ 1049467 h 2193257"/>
              <a:gd name="connsiteX106" fmla="*/ 701319 w 2415214"/>
              <a:gd name="connsiteY106" fmla="*/ 912600 h 2193257"/>
              <a:gd name="connsiteX107" fmla="*/ 701318 w 2415214"/>
              <a:gd name="connsiteY107" fmla="*/ 912600 h 2193257"/>
              <a:gd name="connsiteX108" fmla="*/ 701319 w 2415214"/>
              <a:gd name="connsiteY108" fmla="*/ 912599 h 2193257"/>
              <a:gd name="connsiteX109" fmla="*/ 701319 w 2415214"/>
              <a:gd name="connsiteY109" fmla="*/ 776907 h 2193257"/>
              <a:gd name="connsiteX110" fmla="*/ 701319 w 2415214"/>
              <a:gd name="connsiteY110" fmla="*/ 496208 h 2193257"/>
              <a:gd name="connsiteX111" fmla="*/ 724221 w 2415214"/>
              <a:gd name="connsiteY111" fmla="*/ 496208 h 2193257"/>
              <a:gd name="connsiteX112" fmla="*/ 724220 w 2415214"/>
              <a:gd name="connsiteY112" fmla="*/ 796774 h 2193257"/>
              <a:gd name="connsiteX113" fmla="*/ 724221 w 2415214"/>
              <a:gd name="connsiteY113" fmla="*/ 810418 h 2193257"/>
              <a:gd name="connsiteX114" fmla="*/ 733795 w 2415214"/>
              <a:gd name="connsiteY114" fmla="*/ 803962 h 2193257"/>
              <a:gd name="connsiteX115" fmla="*/ 766091 w 2415214"/>
              <a:gd name="connsiteY115" fmla="*/ 725990 h 2193257"/>
              <a:gd name="connsiteX116" fmla="*/ 766092 w 2415214"/>
              <a:gd name="connsiteY116" fmla="*/ 488498 h 2193257"/>
              <a:gd name="connsiteX117" fmla="*/ 757427 w 2415214"/>
              <a:gd name="connsiteY117" fmla="*/ 445578 h 2193257"/>
              <a:gd name="connsiteX118" fmla="*/ 655824 w 2415214"/>
              <a:gd name="connsiteY118" fmla="*/ 378231 h 2193257"/>
              <a:gd name="connsiteX119" fmla="*/ 573904 w 2415214"/>
              <a:gd name="connsiteY119" fmla="*/ 378230 h 2193257"/>
              <a:gd name="connsiteX120" fmla="*/ 538004 w 2415214"/>
              <a:gd name="connsiteY120" fmla="*/ 347089 h 2193257"/>
              <a:gd name="connsiteX121" fmla="*/ 543398 w 2415214"/>
              <a:gd name="connsiteY121" fmla="*/ 350726 h 2193257"/>
              <a:gd name="connsiteX122" fmla="*/ 587969 w 2415214"/>
              <a:gd name="connsiteY122" fmla="*/ 359725 h 2193257"/>
              <a:gd name="connsiteX123" fmla="*/ 702477 w 2415214"/>
              <a:gd name="connsiteY123" fmla="*/ 245217 h 2193257"/>
              <a:gd name="connsiteX124" fmla="*/ 693478 w 2415214"/>
              <a:gd name="connsiteY124" fmla="*/ 200647 h 2193257"/>
              <a:gd name="connsiteX125" fmla="*/ 678305 w 2415214"/>
              <a:gd name="connsiteY125" fmla="*/ 178140 h 2193257"/>
              <a:gd name="connsiteX126" fmla="*/ 901396 w 2415214"/>
              <a:gd name="connsiteY126" fmla="*/ 371665 h 2193257"/>
              <a:gd name="connsiteX127" fmla="*/ 874510 w 2415214"/>
              <a:gd name="connsiteY127" fmla="*/ 411542 h 2193257"/>
              <a:gd name="connsiteX128" fmla="*/ 861560 w 2415214"/>
              <a:gd name="connsiteY128" fmla="*/ 475683 h 2193257"/>
              <a:gd name="connsiteX129" fmla="*/ 861561 w 2415214"/>
              <a:gd name="connsiteY129" fmla="*/ 627763 h 2193257"/>
              <a:gd name="connsiteX130" fmla="*/ 861560 w 2415214"/>
              <a:gd name="connsiteY130" fmla="*/ 627763 h 2193257"/>
              <a:gd name="connsiteX131" fmla="*/ 861560 w 2415214"/>
              <a:gd name="connsiteY131" fmla="*/ 830581 h 2193257"/>
              <a:gd name="connsiteX132" fmla="*/ 909823 w 2415214"/>
              <a:gd name="connsiteY132" fmla="*/ 947099 h 2193257"/>
              <a:gd name="connsiteX133" fmla="*/ 924129 w 2415214"/>
              <a:gd name="connsiteY133" fmla="*/ 956743 h 2193257"/>
              <a:gd name="connsiteX134" fmla="*/ 924128 w 2415214"/>
              <a:gd name="connsiteY134" fmla="*/ 578831 h 2193257"/>
              <a:gd name="connsiteX135" fmla="*/ 924129 w 2415214"/>
              <a:gd name="connsiteY135" fmla="*/ 578832 h 2193257"/>
              <a:gd name="connsiteX136" fmla="*/ 924130 w 2415214"/>
              <a:gd name="connsiteY136" fmla="*/ 487205 h 2193257"/>
              <a:gd name="connsiteX137" fmla="*/ 958352 w 2415214"/>
              <a:gd name="connsiteY137" fmla="*/ 487205 h 2193257"/>
              <a:gd name="connsiteX138" fmla="*/ 958352 w 2415214"/>
              <a:gd name="connsiteY138" fmla="*/ 979820 h 2193257"/>
              <a:gd name="connsiteX139" fmla="*/ 958352 w 2415214"/>
              <a:gd name="connsiteY139" fmla="*/ 979821 h 2193257"/>
              <a:gd name="connsiteX140" fmla="*/ 958352 w 2415214"/>
              <a:gd name="connsiteY140" fmla="*/ 980828 h 2193257"/>
              <a:gd name="connsiteX141" fmla="*/ 958352 w 2415214"/>
              <a:gd name="connsiteY141" fmla="*/ 980829 h 2193257"/>
              <a:gd name="connsiteX142" fmla="*/ 958352 w 2415214"/>
              <a:gd name="connsiteY142" fmla="*/ 999875 h 2193257"/>
              <a:gd name="connsiteX143" fmla="*/ 958351 w 2415214"/>
              <a:gd name="connsiteY143" fmla="*/ 1313971 h 2193257"/>
              <a:gd name="connsiteX144" fmla="*/ 1063214 w 2415214"/>
              <a:gd name="connsiteY144" fmla="*/ 1418832 h 2193257"/>
              <a:gd name="connsiteX145" fmla="*/ 1192266 w 2415214"/>
              <a:gd name="connsiteY145" fmla="*/ 1418832 h 2193257"/>
              <a:gd name="connsiteX146" fmla="*/ 1297126 w 2415214"/>
              <a:gd name="connsiteY146" fmla="*/ 1313971 h 2193257"/>
              <a:gd name="connsiteX147" fmla="*/ 1297127 w 2415214"/>
              <a:gd name="connsiteY147" fmla="*/ 1293751 h 2193257"/>
              <a:gd name="connsiteX148" fmla="*/ 1297127 w 2415214"/>
              <a:gd name="connsiteY148" fmla="*/ 1109443 h 2193257"/>
              <a:gd name="connsiteX149" fmla="*/ 1297126 w 2415214"/>
              <a:gd name="connsiteY149" fmla="*/ 902394 h 2193257"/>
              <a:gd name="connsiteX150" fmla="*/ 1297127 w 2415214"/>
              <a:gd name="connsiteY150" fmla="*/ 902395 h 2193257"/>
              <a:gd name="connsiteX151" fmla="*/ 1297128 w 2415214"/>
              <a:gd name="connsiteY151" fmla="*/ 857056 h 2193257"/>
              <a:gd name="connsiteX152" fmla="*/ 1297127 w 2415214"/>
              <a:gd name="connsiteY152" fmla="*/ 727551 h 2193257"/>
              <a:gd name="connsiteX153" fmla="*/ 1297127 w 2415214"/>
              <a:gd name="connsiteY153" fmla="*/ 487204 h 2193257"/>
              <a:gd name="connsiteX154" fmla="*/ 1297127 w 2415214"/>
              <a:gd name="connsiteY154" fmla="*/ 487203 h 2193257"/>
              <a:gd name="connsiteX155" fmla="*/ 1331349 w 2415214"/>
              <a:gd name="connsiteY155" fmla="*/ 487204 h 2193257"/>
              <a:gd name="connsiteX156" fmla="*/ 1331349 w 2415214"/>
              <a:gd name="connsiteY156" fmla="*/ 487205 h 2193257"/>
              <a:gd name="connsiteX157" fmla="*/ 1331349 w 2415214"/>
              <a:gd name="connsiteY157" fmla="*/ 587653 h 2193257"/>
              <a:gd name="connsiteX158" fmla="*/ 1331349 w 2415214"/>
              <a:gd name="connsiteY158" fmla="*/ 688100 h 2193257"/>
              <a:gd name="connsiteX159" fmla="*/ 1331350 w 2415214"/>
              <a:gd name="connsiteY159" fmla="*/ 886743 h 2193257"/>
              <a:gd name="connsiteX160" fmla="*/ 1331349 w 2415214"/>
              <a:gd name="connsiteY160" fmla="*/ 886742 h 2193257"/>
              <a:gd name="connsiteX161" fmla="*/ 1331349 w 2415214"/>
              <a:gd name="connsiteY161" fmla="*/ 956745 h 2193257"/>
              <a:gd name="connsiteX162" fmla="*/ 1345656 w 2415214"/>
              <a:gd name="connsiteY162" fmla="*/ 947099 h 2193257"/>
              <a:gd name="connsiteX163" fmla="*/ 1346766 w 2415214"/>
              <a:gd name="connsiteY163" fmla="*/ 945454 h 2193257"/>
              <a:gd name="connsiteX164" fmla="*/ 1346767 w 2415214"/>
              <a:gd name="connsiteY164" fmla="*/ 945455 h 2193257"/>
              <a:gd name="connsiteX165" fmla="*/ 1380970 w 2415214"/>
              <a:gd name="connsiteY165" fmla="*/ 894723 h 2193257"/>
              <a:gd name="connsiteX166" fmla="*/ 1381692 w 2415214"/>
              <a:gd name="connsiteY166" fmla="*/ 891152 h 2193257"/>
              <a:gd name="connsiteX167" fmla="*/ 1393920 w 2415214"/>
              <a:gd name="connsiteY167" fmla="*/ 830583 h 2193257"/>
              <a:gd name="connsiteX168" fmla="*/ 1393919 w 2415214"/>
              <a:gd name="connsiteY168" fmla="*/ 615970 h 2193257"/>
              <a:gd name="connsiteX169" fmla="*/ 1393920 w 2415214"/>
              <a:gd name="connsiteY169" fmla="*/ 615970 h 2193257"/>
              <a:gd name="connsiteX170" fmla="*/ 1393921 w 2415214"/>
              <a:gd name="connsiteY170" fmla="*/ 560571 h 2193257"/>
              <a:gd name="connsiteX171" fmla="*/ 1393920 w 2415214"/>
              <a:gd name="connsiteY171" fmla="*/ 552778 h 2193257"/>
              <a:gd name="connsiteX172" fmla="*/ 1393920 w 2415214"/>
              <a:gd name="connsiteY172" fmla="*/ 524696 h 2193257"/>
              <a:gd name="connsiteX173" fmla="*/ 1393921 w 2415214"/>
              <a:gd name="connsiteY173" fmla="*/ 475683 h 2193257"/>
              <a:gd name="connsiteX174" fmla="*/ 1229138 w 2415214"/>
              <a:gd name="connsiteY174" fmla="*/ 310900 h 2193257"/>
              <a:gd name="connsiteX175" fmla="*/ 1106105 w 2415214"/>
              <a:gd name="connsiteY175" fmla="*/ 310900 h 2193257"/>
              <a:gd name="connsiteX176" fmla="*/ 1050319 w 2415214"/>
              <a:gd name="connsiteY176" fmla="*/ 262508 h 2193257"/>
              <a:gd name="connsiteX177" fmla="*/ 1061134 w 2415214"/>
              <a:gd name="connsiteY177" fmla="*/ 269799 h 2193257"/>
              <a:gd name="connsiteX178" fmla="*/ 1127740 w 2415214"/>
              <a:gd name="connsiteY178" fmla="*/ 283247 h 2193257"/>
              <a:gd name="connsiteX179" fmla="*/ 1298856 w 2415214"/>
              <a:gd name="connsiteY179" fmla="*/ 112130 h 2193257"/>
              <a:gd name="connsiteX180" fmla="*/ 1285409 w 2415214"/>
              <a:gd name="connsiteY180" fmla="*/ 45524 h 2193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2415214" h="2193257">
                <a:moveTo>
                  <a:pt x="0" y="496210"/>
                </a:moveTo>
                <a:lnTo>
                  <a:pt x="22902" y="496210"/>
                </a:lnTo>
                <a:lnTo>
                  <a:pt x="22902" y="825859"/>
                </a:lnTo>
                <a:lnTo>
                  <a:pt x="22902" y="825860"/>
                </a:lnTo>
                <a:lnTo>
                  <a:pt x="22902" y="827577"/>
                </a:lnTo>
                <a:lnTo>
                  <a:pt x="0" y="807710"/>
                </a:lnTo>
                <a:close/>
                <a:moveTo>
                  <a:pt x="1599656" y="378231"/>
                </a:moveTo>
                <a:cubicBezTo>
                  <a:pt x="1538756" y="378231"/>
                  <a:pt x="1489387" y="427600"/>
                  <a:pt x="1489387" y="488500"/>
                </a:cubicBezTo>
                <a:lnTo>
                  <a:pt x="1489387" y="505918"/>
                </a:lnTo>
                <a:lnTo>
                  <a:pt x="1489386" y="607510"/>
                </a:lnTo>
                <a:lnTo>
                  <a:pt x="1489387" y="607511"/>
                </a:lnTo>
                <a:lnTo>
                  <a:pt x="1489388" y="725992"/>
                </a:lnTo>
                <a:cubicBezTo>
                  <a:pt x="1489387" y="756442"/>
                  <a:pt x="1501730" y="784009"/>
                  <a:pt x="1521684" y="803965"/>
                </a:cubicBezTo>
                <a:lnTo>
                  <a:pt x="1531258" y="810418"/>
                </a:lnTo>
                <a:lnTo>
                  <a:pt x="1531259" y="705683"/>
                </a:lnTo>
                <a:lnTo>
                  <a:pt x="1531258" y="496210"/>
                </a:lnTo>
                <a:lnTo>
                  <a:pt x="1554160" y="496210"/>
                </a:lnTo>
                <a:lnTo>
                  <a:pt x="1554159" y="578623"/>
                </a:lnTo>
                <a:lnTo>
                  <a:pt x="1554159" y="663698"/>
                </a:lnTo>
                <a:lnTo>
                  <a:pt x="1554160" y="663699"/>
                </a:lnTo>
                <a:lnTo>
                  <a:pt x="1554159" y="825858"/>
                </a:lnTo>
                <a:lnTo>
                  <a:pt x="1554159" y="825860"/>
                </a:lnTo>
                <a:lnTo>
                  <a:pt x="1554159" y="1049468"/>
                </a:lnTo>
                <a:cubicBezTo>
                  <a:pt x="1554160" y="1088222"/>
                  <a:pt x="1585576" y="1119640"/>
                  <a:pt x="1624332" y="1119639"/>
                </a:cubicBezTo>
                <a:lnTo>
                  <a:pt x="1710689" y="1119640"/>
                </a:lnTo>
                <a:lnTo>
                  <a:pt x="1738003" y="1114125"/>
                </a:lnTo>
                <a:cubicBezTo>
                  <a:pt x="1763189" y="1103473"/>
                  <a:pt x="1780860" y="1078535"/>
                  <a:pt x="1780861" y="1049468"/>
                </a:cubicBezTo>
                <a:lnTo>
                  <a:pt x="1780860" y="912601"/>
                </a:lnTo>
                <a:lnTo>
                  <a:pt x="1780860" y="496210"/>
                </a:lnTo>
                <a:lnTo>
                  <a:pt x="1803761" y="496210"/>
                </a:lnTo>
                <a:lnTo>
                  <a:pt x="1803761" y="810420"/>
                </a:lnTo>
                <a:lnTo>
                  <a:pt x="1813336" y="803965"/>
                </a:lnTo>
                <a:cubicBezTo>
                  <a:pt x="1833290" y="784009"/>
                  <a:pt x="1845633" y="756443"/>
                  <a:pt x="1845632" y="725992"/>
                </a:cubicBezTo>
                <a:lnTo>
                  <a:pt x="1845633" y="498895"/>
                </a:lnTo>
                <a:lnTo>
                  <a:pt x="1845634" y="498898"/>
                </a:lnTo>
                <a:lnTo>
                  <a:pt x="1845635" y="488500"/>
                </a:lnTo>
                <a:cubicBezTo>
                  <a:pt x="1845634" y="427600"/>
                  <a:pt x="1796265" y="378231"/>
                  <a:pt x="1735365" y="378232"/>
                </a:cubicBezTo>
                <a:lnTo>
                  <a:pt x="1651443" y="378231"/>
                </a:lnTo>
                <a:lnTo>
                  <a:pt x="1651442" y="378231"/>
                </a:lnTo>
                <a:close/>
                <a:moveTo>
                  <a:pt x="1254716" y="0"/>
                </a:moveTo>
                <a:lnTo>
                  <a:pt x="1556316" y="261630"/>
                </a:lnTo>
                <a:lnTo>
                  <a:pt x="1562002" y="289789"/>
                </a:lnTo>
                <a:cubicBezTo>
                  <a:pt x="1570693" y="310338"/>
                  <a:pt x="1585213" y="327823"/>
                  <a:pt x="1603489" y="340169"/>
                </a:cubicBezTo>
                <a:lnTo>
                  <a:pt x="1612635" y="344566"/>
                </a:lnTo>
                <a:lnTo>
                  <a:pt x="1608563" y="341034"/>
                </a:lnTo>
                <a:lnTo>
                  <a:pt x="1616700" y="346521"/>
                </a:lnTo>
                <a:lnTo>
                  <a:pt x="1627270" y="351602"/>
                </a:lnTo>
                <a:lnTo>
                  <a:pt x="1667507" y="359725"/>
                </a:lnTo>
                <a:lnTo>
                  <a:pt x="1667510" y="359726"/>
                </a:lnTo>
                <a:lnTo>
                  <a:pt x="1669043" y="359416"/>
                </a:lnTo>
                <a:lnTo>
                  <a:pt x="1669044" y="359417"/>
                </a:lnTo>
                <a:lnTo>
                  <a:pt x="1712083" y="350728"/>
                </a:lnTo>
                <a:cubicBezTo>
                  <a:pt x="1753181" y="333345"/>
                  <a:pt x="1782019" y="292649"/>
                  <a:pt x="1782020" y="245218"/>
                </a:cubicBezTo>
                <a:cubicBezTo>
                  <a:pt x="1782020" y="229408"/>
                  <a:pt x="1778815" y="214347"/>
                  <a:pt x="1773020" y="200648"/>
                </a:cubicBezTo>
                <a:lnTo>
                  <a:pt x="1760666" y="182323"/>
                </a:lnTo>
                <a:lnTo>
                  <a:pt x="2415214" y="750121"/>
                </a:lnTo>
                <a:lnTo>
                  <a:pt x="2415214" y="2193257"/>
                </a:lnTo>
                <a:lnTo>
                  <a:pt x="1311215" y="2193257"/>
                </a:lnTo>
                <a:lnTo>
                  <a:pt x="67649" y="1114506"/>
                </a:lnTo>
                <a:lnTo>
                  <a:pt x="93075" y="1119638"/>
                </a:lnTo>
                <a:lnTo>
                  <a:pt x="179434" y="1119639"/>
                </a:lnTo>
                <a:cubicBezTo>
                  <a:pt x="218188" y="1119639"/>
                  <a:pt x="249606" y="1088222"/>
                  <a:pt x="249605" y="1049468"/>
                </a:cubicBezTo>
                <a:lnTo>
                  <a:pt x="249606" y="912600"/>
                </a:lnTo>
                <a:lnTo>
                  <a:pt x="249605" y="496209"/>
                </a:lnTo>
                <a:lnTo>
                  <a:pt x="272506" y="496209"/>
                </a:lnTo>
                <a:lnTo>
                  <a:pt x="272506" y="810419"/>
                </a:lnTo>
                <a:lnTo>
                  <a:pt x="282080" y="803965"/>
                </a:lnTo>
                <a:cubicBezTo>
                  <a:pt x="302036" y="784010"/>
                  <a:pt x="314378" y="756442"/>
                  <a:pt x="314378" y="725991"/>
                </a:cubicBezTo>
                <a:lnTo>
                  <a:pt x="314377" y="488499"/>
                </a:lnTo>
                <a:lnTo>
                  <a:pt x="305713" y="445578"/>
                </a:lnTo>
                <a:lnTo>
                  <a:pt x="298055" y="434220"/>
                </a:lnTo>
                <a:lnTo>
                  <a:pt x="286473" y="417043"/>
                </a:lnTo>
                <a:lnTo>
                  <a:pt x="286475" y="417044"/>
                </a:lnTo>
                <a:lnTo>
                  <a:pt x="282081" y="410528"/>
                </a:lnTo>
                <a:cubicBezTo>
                  <a:pt x="262127" y="390573"/>
                  <a:pt x="234559" y="378230"/>
                  <a:pt x="204109" y="378230"/>
                </a:cubicBezTo>
                <a:lnTo>
                  <a:pt x="115645" y="378231"/>
                </a:lnTo>
                <a:lnTo>
                  <a:pt x="56919" y="327287"/>
                </a:lnTo>
                <a:lnTo>
                  <a:pt x="91685" y="350726"/>
                </a:lnTo>
                <a:cubicBezTo>
                  <a:pt x="105383" y="356521"/>
                  <a:pt x="120446" y="359726"/>
                  <a:pt x="136255" y="359725"/>
                </a:cubicBezTo>
                <a:cubicBezTo>
                  <a:pt x="199496" y="359726"/>
                  <a:pt x="250763" y="308458"/>
                  <a:pt x="250763" y="245217"/>
                </a:cubicBezTo>
                <a:cubicBezTo>
                  <a:pt x="250763" y="229408"/>
                  <a:pt x="247559" y="214346"/>
                  <a:pt x="241764" y="200647"/>
                </a:cubicBezTo>
                <a:lnTo>
                  <a:pt x="235809" y="191813"/>
                </a:lnTo>
                <a:lnTo>
                  <a:pt x="467911" y="393155"/>
                </a:lnTo>
                <a:lnTo>
                  <a:pt x="442143" y="410527"/>
                </a:lnTo>
                <a:cubicBezTo>
                  <a:pt x="422189" y="430483"/>
                  <a:pt x="409846" y="458049"/>
                  <a:pt x="409847" y="488500"/>
                </a:cubicBezTo>
                <a:lnTo>
                  <a:pt x="409846" y="633441"/>
                </a:lnTo>
                <a:lnTo>
                  <a:pt x="409846" y="633440"/>
                </a:lnTo>
                <a:lnTo>
                  <a:pt x="409845" y="725991"/>
                </a:lnTo>
                <a:cubicBezTo>
                  <a:pt x="409846" y="756442"/>
                  <a:pt x="422189" y="784009"/>
                  <a:pt x="442142" y="803964"/>
                </a:cubicBezTo>
                <a:lnTo>
                  <a:pt x="446975" y="807222"/>
                </a:lnTo>
                <a:lnTo>
                  <a:pt x="446973" y="807220"/>
                </a:lnTo>
                <a:lnTo>
                  <a:pt x="451716" y="810417"/>
                </a:lnTo>
                <a:lnTo>
                  <a:pt x="451715" y="560385"/>
                </a:lnTo>
                <a:lnTo>
                  <a:pt x="451717" y="560385"/>
                </a:lnTo>
                <a:lnTo>
                  <a:pt x="451716" y="496208"/>
                </a:lnTo>
                <a:lnTo>
                  <a:pt x="474618" y="496209"/>
                </a:lnTo>
                <a:lnTo>
                  <a:pt x="474618" y="825858"/>
                </a:lnTo>
                <a:lnTo>
                  <a:pt x="474618" y="825859"/>
                </a:lnTo>
                <a:lnTo>
                  <a:pt x="474618" y="831201"/>
                </a:lnTo>
                <a:lnTo>
                  <a:pt x="474617" y="1049468"/>
                </a:lnTo>
                <a:cubicBezTo>
                  <a:pt x="474617" y="1068845"/>
                  <a:pt x="482472" y="1086388"/>
                  <a:pt x="495170" y="1099086"/>
                </a:cubicBezTo>
                <a:lnTo>
                  <a:pt x="516957" y="1113776"/>
                </a:lnTo>
                <a:lnTo>
                  <a:pt x="517474" y="1114124"/>
                </a:lnTo>
                <a:cubicBezTo>
                  <a:pt x="525870" y="1117675"/>
                  <a:pt x="535100" y="1119638"/>
                  <a:pt x="544789" y="1119638"/>
                </a:cubicBezTo>
                <a:lnTo>
                  <a:pt x="631149" y="1119639"/>
                </a:lnTo>
                <a:cubicBezTo>
                  <a:pt x="669903" y="1119638"/>
                  <a:pt x="701319" y="1088221"/>
                  <a:pt x="701320" y="1049467"/>
                </a:cubicBezTo>
                <a:lnTo>
                  <a:pt x="701319" y="912600"/>
                </a:lnTo>
                <a:lnTo>
                  <a:pt x="701318" y="912600"/>
                </a:lnTo>
                <a:lnTo>
                  <a:pt x="701319" y="912599"/>
                </a:lnTo>
                <a:lnTo>
                  <a:pt x="701319" y="776907"/>
                </a:lnTo>
                <a:lnTo>
                  <a:pt x="701319" y="496208"/>
                </a:lnTo>
                <a:lnTo>
                  <a:pt x="724221" y="496208"/>
                </a:lnTo>
                <a:lnTo>
                  <a:pt x="724220" y="796774"/>
                </a:lnTo>
                <a:lnTo>
                  <a:pt x="724221" y="810418"/>
                </a:lnTo>
                <a:lnTo>
                  <a:pt x="733795" y="803962"/>
                </a:lnTo>
                <a:cubicBezTo>
                  <a:pt x="753749" y="784008"/>
                  <a:pt x="766092" y="756441"/>
                  <a:pt x="766091" y="725990"/>
                </a:cubicBezTo>
                <a:lnTo>
                  <a:pt x="766092" y="488498"/>
                </a:lnTo>
                <a:lnTo>
                  <a:pt x="757427" y="445578"/>
                </a:lnTo>
                <a:cubicBezTo>
                  <a:pt x="740687" y="406001"/>
                  <a:pt x="701499" y="378230"/>
                  <a:pt x="655824" y="378231"/>
                </a:cubicBezTo>
                <a:lnTo>
                  <a:pt x="573904" y="378230"/>
                </a:lnTo>
                <a:lnTo>
                  <a:pt x="538004" y="347089"/>
                </a:lnTo>
                <a:lnTo>
                  <a:pt x="543398" y="350726"/>
                </a:lnTo>
                <a:cubicBezTo>
                  <a:pt x="557098" y="356522"/>
                  <a:pt x="572159" y="359726"/>
                  <a:pt x="587969" y="359725"/>
                </a:cubicBezTo>
                <a:cubicBezTo>
                  <a:pt x="651211" y="359725"/>
                  <a:pt x="702478" y="308459"/>
                  <a:pt x="702477" y="245217"/>
                </a:cubicBezTo>
                <a:cubicBezTo>
                  <a:pt x="702477" y="229408"/>
                  <a:pt x="699273" y="214345"/>
                  <a:pt x="693478" y="200647"/>
                </a:cubicBezTo>
                <a:lnTo>
                  <a:pt x="678305" y="178140"/>
                </a:lnTo>
                <a:lnTo>
                  <a:pt x="901396" y="371665"/>
                </a:lnTo>
                <a:lnTo>
                  <a:pt x="874510" y="411542"/>
                </a:lnTo>
                <a:cubicBezTo>
                  <a:pt x="866171" y="431257"/>
                  <a:pt x="861560" y="452930"/>
                  <a:pt x="861560" y="475683"/>
                </a:cubicBezTo>
                <a:lnTo>
                  <a:pt x="861561" y="627763"/>
                </a:lnTo>
                <a:lnTo>
                  <a:pt x="861560" y="627763"/>
                </a:lnTo>
                <a:lnTo>
                  <a:pt x="861560" y="830581"/>
                </a:lnTo>
                <a:cubicBezTo>
                  <a:pt x="861559" y="876084"/>
                  <a:pt x="880003" y="917279"/>
                  <a:pt x="909823" y="947099"/>
                </a:cubicBezTo>
                <a:lnTo>
                  <a:pt x="924129" y="956743"/>
                </a:lnTo>
                <a:lnTo>
                  <a:pt x="924128" y="578831"/>
                </a:lnTo>
                <a:lnTo>
                  <a:pt x="924129" y="578832"/>
                </a:lnTo>
                <a:lnTo>
                  <a:pt x="924130" y="487205"/>
                </a:lnTo>
                <a:lnTo>
                  <a:pt x="958352" y="487205"/>
                </a:lnTo>
                <a:lnTo>
                  <a:pt x="958352" y="979820"/>
                </a:lnTo>
                <a:lnTo>
                  <a:pt x="958352" y="979821"/>
                </a:lnTo>
                <a:lnTo>
                  <a:pt x="958352" y="980828"/>
                </a:lnTo>
                <a:lnTo>
                  <a:pt x="958352" y="980829"/>
                </a:lnTo>
                <a:lnTo>
                  <a:pt x="958352" y="999875"/>
                </a:lnTo>
                <a:lnTo>
                  <a:pt x="958351" y="1313971"/>
                </a:lnTo>
                <a:cubicBezTo>
                  <a:pt x="958351" y="1371884"/>
                  <a:pt x="1005301" y="1418832"/>
                  <a:pt x="1063214" y="1418832"/>
                </a:cubicBezTo>
                <a:lnTo>
                  <a:pt x="1192266" y="1418832"/>
                </a:lnTo>
                <a:cubicBezTo>
                  <a:pt x="1250179" y="1418832"/>
                  <a:pt x="1297126" y="1371884"/>
                  <a:pt x="1297126" y="1313971"/>
                </a:cubicBezTo>
                <a:lnTo>
                  <a:pt x="1297127" y="1293751"/>
                </a:lnTo>
                <a:lnTo>
                  <a:pt x="1297127" y="1109443"/>
                </a:lnTo>
                <a:lnTo>
                  <a:pt x="1297126" y="902394"/>
                </a:lnTo>
                <a:lnTo>
                  <a:pt x="1297127" y="902395"/>
                </a:lnTo>
                <a:lnTo>
                  <a:pt x="1297128" y="857056"/>
                </a:lnTo>
                <a:lnTo>
                  <a:pt x="1297127" y="727551"/>
                </a:lnTo>
                <a:lnTo>
                  <a:pt x="1297127" y="487204"/>
                </a:lnTo>
                <a:lnTo>
                  <a:pt x="1297127" y="487203"/>
                </a:lnTo>
                <a:lnTo>
                  <a:pt x="1331349" y="487204"/>
                </a:lnTo>
                <a:lnTo>
                  <a:pt x="1331349" y="487205"/>
                </a:lnTo>
                <a:lnTo>
                  <a:pt x="1331349" y="587653"/>
                </a:lnTo>
                <a:lnTo>
                  <a:pt x="1331349" y="688100"/>
                </a:lnTo>
                <a:lnTo>
                  <a:pt x="1331350" y="886743"/>
                </a:lnTo>
                <a:lnTo>
                  <a:pt x="1331349" y="886742"/>
                </a:lnTo>
                <a:lnTo>
                  <a:pt x="1331349" y="956745"/>
                </a:lnTo>
                <a:lnTo>
                  <a:pt x="1345656" y="947099"/>
                </a:lnTo>
                <a:lnTo>
                  <a:pt x="1346766" y="945454"/>
                </a:lnTo>
                <a:lnTo>
                  <a:pt x="1346767" y="945455"/>
                </a:lnTo>
                <a:lnTo>
                  <a:pt x="1380970" y="894723"/>
                </a:lnTo>
                <a:lnTo>
                  <a:pt x="1381692" y="891152"/>
                </a:lnTo>
                <a:lnTo>
                  <a:pt x="1393920" y="830583"/>
                </a:lnTo>
                <a:lnTo>
                  <a:pt x="1393919" y="615970"/>
                </a:lnTo>
                <a:lnTo>
                  <a:pt x="1393920" y="615970"/>
                </a:lnTo>
                <a:lnTo>
                  <a:pt x="1393921" y="560571"/>
                </a:lnTo>
                <a:lnTo>
                  <a:pt x="1393920" y="552778"/>
                </a:lnTo>
                <a:lnTo>
                  <a:pt x="1393920" y="524696"/>
                </a:lnTo>
                <a:lnTo>
                  <a:pt x="1393921" y="475683"/>
                </a:lnTo>
                <a:cubicBezTo>
                  <a:pt x="1393920" y="384676"/>
                  <a:pt x="1320145" y="310901"/>
                  <a:pt x="1229138" y="310900"/>
                </a:cubicBezTo>
                <a:lnTo>
                  <a:pt x="1106105" y="310900"/>
                </a:lnTo>
                <a:lnTo>
                  <a:pt x="1050319" y="262508"/>
                </a:lnTo>
                <a:lnTo>
                  <a:pt x="1061134" y="269799"/>
                </a:lnTo>
                <a:cubicBezTo>
                  <a:pt x="1081607" y="278459"/>
                  <a:pt x="1104114" y="283246"/>
                  <a:pt x="1127740" y="283247"/>
                </a:cubicBezTo>
                <a:cubicBezTo>
                  <a:pt x="1222245" y="283247"/>
                  <a:pt x="1298857" y="206635"/>
                  <a:pt x="1298856" y="112130"/>
                </a:cubicBezTo>
                <a:cubicBezTo>
                  <a:pt x="1298857" y="88505"/>
                  <a:pt x="1294069" y="65996"/>
                  <a:pt x="1285409" y="45524"/>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23970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e 32"/>
          <p:cNvGrpSpPr/>
          <p:nvPr/>
        </p:nvGrpSpPr>
        <p:grpSpPr>
          <a:xfrm>
            <a:off x="10789087" y="247363"/>
            <a:ext cx="1130318" cy="673547"/>
            <a:chOff x="10582835" y="250870"/>
            <a:chExt cx="1496771" cy="835569"/>
          </a:xfrm>
          <a:solidFill>
            <a:schemeClr val="accent1"/>
          </a:solidFill>
        </p:grpSpPr>
        <p:sp>
          <p:nvSpPr>
            <p:cNvPr id="3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5" name="Rectangle 3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36" name="Rectangle 3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3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5</a:t>
            </a:r>
          </a:p>
        </p:txBody>
      </p:sp>
      <p:sp>
        <p:nvSpPr>
          <p:cNvPr id="2" name="Rectangle 1"/>
          <p:cNvSpPr/>
          <p:nvPr/>
        </p:nvSpPr>
        <p:spPr>
          <a:xfrm>
            <a:off x="576850" y="280519"/>
            <a:ext cx="10067180"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ea typeface=""/>
                <a:cs typeface="Tahoma" pitchFamily="34"/>
              </a:rPr>
              <a:t>الملامح الكبرى لوضعية الشباب بالمغرب </a:t>
            </a:r>
            <a:r>
              <a:rPr lang="ar-MA" sz="3200" b="1" cap="all" dirty="0">
                <a:solidFill>
                  <a:schemeClr val="bg1"/>
                </a:solidFill>
                <a:effectLst>
                  <a:outerShdw dist="25396" dir="18900000">
                    <a:srgbClr val="FFFFFF"/>
                  </a:outerShdw>
                </a:effectLst>
                <a:latin typeface="Cambria"/>
                <a:ea typeface=""/>
                <a:cs typeface="Tahoma" pitchFamily="34"/>
              </a:rPr>
              <a:t>ـ في أرقام ـ</a:t>
            </a:r>
            <a:endParaRPr lang="fr-FR" sz="3200" b="1" cap="all" dirty="0">
              <a:solidFill>
                <a:schemeClr val="bg1"/>
              </a:solidFill>
              <a:effectLst>
                <a:outerShdw dist="25396" dir="18900000">
                  <a:srgbClr val="FFFFFF"/>
                </a:outerShdw>
              </a:effectLst>
              <a:latin typeface="Cambria"/>
              <a:ea typeface=""/>
              <a:cs typeface="Tahoma" pitchFamily="34"/>
            </a:endParaRPr>
          </a:p>
        </p:txBody>
      </p:sp>
      <p:grpSp>
        <p:nvGrpSpPr>
          <p:cNvPr id="69" name="Groupe 68"/>
          <p:cNvGrpSpPr/>
          <p:nvPr/>
        </p:nvGrpSpPr>
        <p:grpSpPr>
          <a:xfrm>
            <a:off x="11367767" y="1328615"/>
            <a:ext cx="452449" cy="440519"/>
            <a:chOff x="10995129" y="2573514"/>
            <a:chExt cx="914400" cy="882871"/>
          </a:xfrm>
        </p:grpSpPr>
        <p:sp>
          <p:nvSpPr>
            <p:cNvPr id="70"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71"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grpSp>
        <p:nvGrpSpPr>
          <p:cNvPr id="3" name="Groupe 2"/>
          <p:cNvGrpSpPr/>
          <p:nvPr/>
        </p:nvGrpSpPr>
        <p:grpSpPr>
          <a:xfrm>
            <a:off x="1016857" y="1769134"/>
            <a:ext cx="10438949" cy="4124807"/>
            <a:chOff x="576850" y="1675685"/>
            <a:chExt cx="10438949" cy="4124807"/>
          </a:xfrm>
        </p:grpSpPr>
        <p:sp>
          <p:nvSpPr>
            <p:cNvPr id="63" name="Freeform 184"/>
            <p:cNvSpPr>
              <a:spLocks/>
            </p:cNvSpPr>
            <p:nvPr/>
          </p:nvSpPr>
          <p:spPr bwMode="auto">
            <a:xfrm rot="235075">
              <a:off x="8175886" y="3058329"/>
              <a:ext cx="1468281" cy="1492286"/>
            </a:xfrm>
            <a:custGeom>
              <a:avLst/>
              <a:gdLst>
                <a:gd name="T0" fmla="*/ 984 w 2272"/>
                <a:gd name="T1" fmla="*/ 2272 h 2272"/>
                <a:gd name="T2" fmla="*/ 959 w 2272"/>
                <a:gd name="T3" fmla="*/ 2191 h 2272"/>
                <a:gd name="T4" fmla="*/ 928 w 2272"/>
                <a:gd name="T5" fmla="*/ 2033 h 2272"/>
                <a:gd name="T6" fmla="*/ 919 w 2272"/>
                <a:gd name="T7" fmla="*/ 1881 h 2272"/>
                <a:gd name="T8" fmla="*/ 931 w 2272"/>
                <a:gd name="T9" fmla="*/ 1734 h 2272"/>
                <a:gd name="T10" fmla="*/ 961 w 2272"/>
                <a:gd name="T11" fmla="*/ 1597 h 2272"/>
                <a:gd name="T12" fmla="*/ 1009 w 2272"/>
                <a:gd name="T13" fmla="*/ 1469 h 2272"/>
                <a:gd name="T14" fmla="*/ 1072 w 2272"/>
                <a:gd name="T15" fmla="*/ 1351 h 2272"/>
                <a:gd name="T16" fmla="*/ 1151 w 2272"/>
                <a:gd name="T17" fmla="*/ 1245 h 2272"/>
                <a:gd name="T18" fmla="*/ 1246 w 2272"/>
                <a:gd name="T19" fmla="*/ 1151 h 2272"/>
                <a:gd name="T20" fmla="*/ 1352 w 2272"/>
                <a:gd name="T21" fmla="*/ 1072 h 2272"/>
                <a:gd name="T22" fmla="*/ 1470 w 2272"/>
                <a:gd name="T23" fmla="*/ 1007 h 2272"/>
                <a:gd name="T24" fmla="*/ 1598 w 2272"/>
                <a:gd name="T25" fmla="*/ 961 h 2272"/>
                <a:gd name="T26" fmla="*/ 1736 w 2272"/>
                <a:gd name="T27" fmla="*/ 930 h 2272"/>
                <a:gd name="T28" fmla="*/ 1881 w 2272"/>
                <a:gd name="T29" fmla="*/ 919 h 2272"/>
                <a:gd name="T30" fmla="*/ 2034 w 2272"/>
                <a:gd name="T31" fmla="*/ 928 h 2272"/>
                <a:gd name="T32" fmla="*/ 2192 w 2272"/>
                <a:gd name="T33" fmla="*/ 958 h 2272"/>
                <a:gd name="T34" fmla="*/ 2272 w 2272"/>
                <a:gd name="T35" fmla="*/ 983 h 2272"/>
                <a:gd name="T36" fmla="*/ 1290 w 2272"/>
                <a:gd name="T37" fmla="*/ 0 h 2272"/>
                <a:gd name="T38" fmla="*/ 1314 w 2272"/>
                <a:gd name="T39" fmla="*/ 81 h 2272"/>
                <a:gd name="T40" fmla="*/ 1344 w 2272"/>
                <a:gd name="T41" fmla="*/ 239 h 2272"/>
                <a:gd name="T42" fmla="*/ 1353 w 2272"/>
                <a:gd name="T43" fmla="*/ 392 h 2272"/>
                <a:gd name="T44" fmla="*/ 1343 w 2272"/>
                <a:gd name="T45" fmla="*/ 537 h 2272"/>
                <a:gd name="T46" fmla="*/ 1313 w 2272"/>
                <a:gd name="T47" fmla="*/ 674 h 2272"/>
                <a:gd name="T48" fmla="*/ 1265 w 2272"/>
                <a:gd name="T49" fmla="*/ 804 h 2272"/>
                <a:gd name="T50" fmla="*/ 1200 w 2272"/>
                <a:gd name="T51" fmla="*/ 922 h 2272"/>
                <a:gd name="T52" fmla="*/ 1121 w 2272"/>
                <a:gd name="T53" fmla="*/ 1028 h 2272"/>
                <a:gd name="T54" fmla="*/ 1028 w 2272"/>
                <a:gd name="T55" fmla="*/ 1121 h 2272"/>
                <a:gd name="T56" fmla="*/ 922 w 2272"/>
                <a:gd name="T57" fmla="*/ 1200 h 2272"/>
                <a:gd name="T58" fmla="*/ 804 w 2272"/>
                <a:gd name="T59" fmla="*/ 1264 h 2272"/>
                <a:gd name="T60" fmla="*/ 675 w 2272"/>
                <a:gd name="T61" fmla="*/ 1312 h 2272"/>
                <a:gd name="T62" fmla="*/ 538 w 2272"/>
                <a:gd name="T63" fmla="*/ 1342 h 2272"/>
                <a:gd name="T64" fmla="*/ 392 w 2272"/>
                <a:gd name="T65" fmla="*/ 1353 h 2272"/>
                <a:gd name="T66" fmla="*/ 240 w 2272"/>
                <a:gd name="T67" fmla="*/ 1344 h 2272"/>
                <a:gd name="T68" fmla="*/ 82 w 2272"/>
                <a:gd name="T69" fmla="*/ 1313 h 2272"/>
                <a:gd name="T70" fmla="*/ 0 w 2272"/>
                <a:gd name="T71" fmla="*/ 1289 h 2272"/>
                <a:gd name="T72" fmla="*/ 984 w 2272"/>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2" h="2272">
                  <a:moveTo>
                    <a:pt x="984" y="2272"/>
                  </a:moveTo>
                  <a:lnTo>
                    <a:pt x="959" y="2191"/>
                  </a:lnTo>
                  <a:lnTo>
                    <a:pt x="928" y="2033"/>
                  </a:lnTo>
                  <a:lnTo>
                    <a:pt x="919" y="1881"/>
                  </a:lnTo>
                  <a:lnTo>
                    <a:pt x="931" y="1734"/>
                  </a:lnTo>
                  <a:lnTo>
                    <a:pt x="961" y="1597"/>
                  </a:lnTo>
                  <a:lnTo>
                    <a:pt x="1009" y="1469"/>
                  </a:lnTo>
                  <a:lnTo>
                    <a:pt x="1072" y="1351"/>
                  </a:lnTo>
                  <a:lnTo>
                    <a:pt x="1151" y="1245"/>
                  </a:lnTo>
                  <a:lnTo>
                    <a:pt x="1246" y="1151"/>
                  </a:lnTo>
                  <a:lnTo>
                    <a:pt x="1352" y="1072"/>
                  </a:lnTo>
                  <a:lnTo>
                    <a:pt x="1470" y="1007"/>
                  </a:lnTo>
                  <a:lnTo>
                    <a:pt x="1598" y="961"/>
                  </a:lnTo>
                  <a:lnTo>
                    <a:pt x="1736" y="930"/>
                  </a:lnTo>
                  <a:lnTo>
                    <a:pt x="1881" y="919"/>
                  </a:lnTo>
                  <a:lnTo>
                    <a:pt x="2034" y="928"/>
                  </a:lnTo>
                  <a:lnTo>
                    <a:pt x="2192" y="958"/>
                  </a:lnTo>
                  <a:lnTo>
                    <a:pt x="2272" y="983"/>
                  </a:lnTo>
                  <a:lnTo>
                    <a:pt x="1290" y="0"/>
                  </a:lnTo>
                  <a:lnTo>
                    <a:pt x="1314" y="81"/>
                  </a:lnTo>
                  <a:lnTo>
                    <a:pt x="1344" y="239"/>
                  </a:lnTo>
                  <a:lnTo>
                    <a:pt x="1353" y="392"/>
                  </a:lnTo>
                  <a:lnTo>
                    <a:pt x="1343" y="537"/>
                  </a:lnTo>
                  <a:lnTo>
                    <a:pt x="1313" y="674"/>
                  </a:lnTo>
                  <a:lnTo>
                    <a:pt x="1265" y="804"/>
                  </a:lnTo>
                  <a:lnTo>
                    <a:pt x="1200" y="922"/>
                  </a:lnTo>
                  <a:lnTo>
                    <a:pt x="1121" y="1028"/>
                  </a:lnTo>
                  <a:lnTo>
                    <a:pt x="1028" y="1121"/>
                  </a:lnTo>
                  <a:lnTo>
                    <a:pt x="922" y="1200"/>
                  </a:lnTo>
                  <a:lnTo>
                    <a:pt x="804" y="1264"/>
                  </a:lnTo>
                  <a:lnTo>
                    <a:pt x="675" y="1312"/>
                  </a:lnTo>
                  <a:lnTo>
                    <a:pt x="538" y="1342"/>
                  </a:lnTo>
                  <a:lnTo>
                    <a:pt x="392" y="1353"/>
                  </a:lnTo>
                  <a:lnTo>
                    <a:pt x="240" y="1344"/>
                  </a:lnTo>
                  <a:lnTo>
                    <a:pt x="82" y="1313"/>
                  </a:lnTo>
                  <a:lnTo>
                    <a:pt x="0" y="1289"/>
                  </a:lnTo>
                  <a:lnTo>
                    <a:pt x="984" y="227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e 37"/>
            <p:cNvGrpSpPr/>
            <p:nvPr/>
          </p:nvGrpSpPr>
          <p:grpSpPr>
            <a:xfrm>
              <a:off x="576850" y="1675685"/>
              <a:ext cx="8208566" cy="4124807"/>
              <a:chOff x="4421487" y="1982083"/>
              <a:chExt cx="6888883" cy="3405981"/>
            </a:xfrm>
          </p:grpSpPr>
          <p:grpSp>
            <p:nvGrpSpPr>
              <p:cNvPr id="39" name="Group 89"/>
              <p:cNvGrpSpPr/>
              <p:nvPr/>
            </p:nvGrpSpPr>
            <p:grpSpPr>
              <a:xfrm>
                <a:off x="8993724" y="3068960"/>
                <a:ext cx="2316646" cy="2319104"/>
                <a:chOff x="6310313" y="2982913"/>
                <a:chExt cx="1695239" cy="1697038"/>
              </a:xfrm>
              <a:solidFill>
                <a:srgbClr val="F39C11"/>
              </a:solidFill>
            </p:grpSpPr>
            <p:sp>
              <p:nvSpPr>
                <p:cNvPr id="60" name="Freeform 183"/>
                <p:cNvSpPr>
                  <a:spLocks/>
                </p:cNvSpPr>
                <p:nvPr/>
              </p:nvSpPr>
              <p:spPr bwMode="auto">
                <a:xfrm>
                  <a:off x="6310313" y="2982913"/>
                  <a:ext cx="901700" cy="901700"/>
                </a:xfrm>
                <a:custGeom>
                  <a:avLst/>
                  <a:gdLst>
                    <a:gd name="T0" fmla="*/ 1288 w 2271"/>
                    <a:gd name="T1" fmla="*/ 2272 h 2272"/>
                    <a:gd name="T2" fmla="*/ 1313 w 2271"/>
                    <a:gd name="T3" fmla="*/ 2191 h 2272"/>
                    <a:gd name="T4" fmla="*/ 1343 w 2271"/>
                    <a:gd name="T5" fmla="*/ 2033 h 2272"/>
                    <a:gd name="T6" fmla="*/ 1352 w 2271"/>
                    <a:gd name="T7" fmla="*/ 1881 h 2272"/>
                    <a:gd name="T8" fmla="*/ 1341 w 2271"/>
                    <a:gd name="T9" fmla="*/ 1734 h 2272"/>
                    <a:gd name="T10" fmla="*/ 1311 w 2271"/>
                    <a:gd name="T11" fmla="*/ 1597 h 2272"/>
                    <a:gd name="T12" fmla="*/ 1264 w 2271"/>
                    <a:gd name="T13" fmla="*/ 1469 h 2272"/>
                    <a:gd name="T14" fmla="*/ 1200 w 2271"/>
                    <a:gd name="T15" fmla="*/ 1351 h 2272"/>
                    <a:gd name="T16" fmla="*/ 1120 w 2271"/>
                    <a:gd name="T17" fmla="*/ 1245 h 2272"/>
                    <a:gd name="T18" fmla="*/ 1026 w 2271"/>
                    <a:gd name="T19" fmla="*/ 1151 h 2272"/>
                    <a:gd name="T20" fmla="*/ 920 w 2271"/>
                    <a:gd name="T21" fmla="*/ 1072 h 2272"/>
                    <a:gd name="T22" fmla="*/ 802 w 2271"/>
                    <a:gd name="T23" fmla="*/ 1007 h 2272"/>
                    <a:gd name="T24" fmla="*/ 674 w 2271"/>
                    <a:gd name="T25" fmla="*/ 961 h 2272"/>
                    <a:gd name="T26" fmla="*/ 536 w 2271"/>
                    <a:gd name="T27" fmla="*/ 930 h 2272"/>
                    <a:gd name="T28" fmla="*/ 391 w 2271"/>
                    <a:gd name="T29" fmla="*/ 919 h 2272"/>
                    <a:gd name="T30" fmla="*/ 238 w 2271"/>
                    <a:gd name="T31" fmla="*/ 928 h 2272"/>
                    <a:gd name="T32" fmla="*/ 80 w 2271"/>
                    <a:gd name="T33" fmla="*/ 958 h 2272"/>
                    <a:gd name="T34" fmla="*/ 0 w 2271"/>
                    <a:gd name="T35" fmla="*/ 983 h 2272"/>
                    <a:gd name="T36" fmla="*/ 982 w 2271"/>
                    <a:gd name="T37" fmla="*/ 0 h 2272"/>
                    <a:gd name="T38" fmla="*/ 958 w 2271"/>
                    <a:gd name="T39" fmla="*/ 81 h 2272"/>
                    <a:gd name="T40" fmla="*/ 928 w 2271"/>
                    <a:gd name="T41" fmla="*/ 239 h 2272"/>
                    <a:gd name="T42" fmla="*/ 919 w 2271"/>
                    <a:gd name="T43" fmla="*/ 392 h 2272"/>
                    <a:gd name="T44" fmla="*/ 929 w 2271"/>
                    <a:gd name="T45" fmla="*/ 537 h 2272"/>
                    <a:gd name="T46" fmla="*/ 959 w 2271"/>
                    <a:gd name="T47" fmla="*/ 674 h 2272"/>
                    <a:gd name="T48" fmla="*/ 1007 w 2271"/>
                    <a:gd name="T49" fmla="*/ 804 h 2272"/>
                    <a:gd name="T50" fmla="*/ 1070 w 2271"/>
                    <a:gd name="T51" fmla="*/ 922 h 2272"/>
                    <a:gd name="T52" fmla="*/ 1151 w 2271"/>
                    <a:gd name="T53" fmla="*/ 1028 h 2272"/>
                    <a:gd name="T54" fmla="*/ 1244 w 2271"/>
                    <a:gd name="T55" fmla="*/ 1121 h 2272"/>
                    <a:gd name="T56" fmla="*/ 1350 w 2271"/>
                    <a:gd name="T57" fmla="*/ 1200 h 2272"/>
                    <a:gd name="T58" fmla="*/ 1468 w 2271"/>
                    <a:gd name="T59" fmla="*/ 1264 h 2272"/>
                    <a:gd name="T60" fmla="*/ 1597 w 2271"/>
                    <a:gd name="T61" fmla="*/ 1312 h 2272"/>
                    <a:gd name="T62" fmla="*/ 1734 w 2271"/>
                    <a:gd name="T63" fmla="*/ 1342 h 2272"/>
                    <a:gd name="T64" fmla="*/ 1879 w 2271"/>
                    <a:gd name="T65" fmla="*/ 1353 h 2272"/>
                    <a:gd name="T66" fmla="*/ 2032 w 2271"/>
                    <a:gd name="T67" fmla="*/ 1344 h 2272"/>
                    <a:gd name="T68" fmla="*/ 2190 w 2271"/>
                    <a:gd name="T69" fmla="*/ 1313 h 2272"/>
                    <a:gd name="T70" fmla="*/ 2271 w 2271"/>
                    <a:gd name="T71" fmla="*/ 1289 h 2272"/>
                    <a:gd name="T72" fmla="*/ 1288 w 2271"/>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1" h="2272">
                      <a:moveTo>
                        <a:pt x="1288" y="2272"/>
                      </a:moveTo>
                      <a:lnTo>
                        <a:pt x="1313" y="2191"/>
                      </a:lnTo>
                      <a:lnTo>
                        <a:pt x="1343" y="2033"/>
                      </a:lnTo>
                      <a:lnTo>
                        <a:pt x="1352" y="1881"/>
                      </a:lnTo>
                      <a:lnTo>
                        <a:pt x="1341" y="1734"/>
                      </a:lnTo>
                      <a:lnTo>
                        <a:pt x="1311" y="1597"/>
                      </a:lnTo>
                      <a:lnTo>
                        <a:pt x="1264" y="1469"/>
                      </a:lnTo>
                      <a:lnTo>
                        <a:pt x="1200" y="1351"/>
                      </a:lnTo>
                      <a:lnTo>
                        <a:pt x="1120" y="1245"/>
                      </a:lnTo>
                      <a:lnTo>
                        <a:pt x="1026" y="1151"/>
                      </a:lnTo>
                      <a:lnTo>
                        <a:pt x="920" y="1072"/>
                      </a:lnTo>
                      <a:lnTo>
                        <a:pt x="802" y="1007"/>
                      </a:lnTo>
                      <a:lnTo>
                        <a:pt x="674" y="961"/>
                      </a:lnTo>
                      <a:lnTo>
                        <a:pt x="536" y="930"/>
                      </a:lnTo>
                      <a:lnTo>
                        <a:pt x="391" y="919"/>
                      </a:lnTo>
                      <a:lnTo>
                        <a:pt x="238" y="928"/>
                      </a:lnTo>
                      <a:lnTo>
                        <a:pt x="80" y="958"/>
                      </a:lnTo>
                      <a:lnTo>
                        <a:pt x="0" y="983"/>
                      </a:lnTo>
                      <a:lnTo>
                        <a:pt x="982" y="0"/>
                      </a:lnTo>
                      <a:lnTo>
                        <a:pt x="958" y="81"/>
                      </a:lnTo>
                      <a:lnTo>
                        <a:pt x="928" y="239"/>
                      </a:lnTo>
                      <a:lnTo>
                        <a:pt x="919" y="392"/>
                      </a:lnTo>
                      <a:lnTo>
                        <a:pt x="929" y="537"/>
                      </a:lnTo>
                      <a:lnTo>
                        <a:pt x="959" y="674"/>
                      </a:lnTo>
                      <a:lnTo>
                        <a:pt x="1007" y="804"/>
                      </a:lnTo>
                      <a:lnTo>
                        <a:pt x="1070" y="922"/>
                      </a:lnTo>
                      <a:lnTo>
                        <a:pt x="1151" y="1028"/>
                      </a:lnTo>
                      <a:lnTo>
                        <a:pt x="1244" y="1121"/>
                      </a:lnTo>
                      <a:lnTo>
                        <a:pt x="1350" y="1200"/>
                      </a:lnTo>
                      <a:lnTo>
                        <a:pt x="1468" y="1264"/>
                      </a:lnTo>
                      <a:lnTo>
                        <a:pt x="1597" y="1312"/>
                      </a:lnTo>
                      <a:lnTo>
                        <a:pt x="1734" y="1342"/>
                      </a:lnTo>
                      <a:lnTo>
                        <a:pt x="1879" y="1353"/>
                      </a:lnTo>
                      <a:lnTo>
                        <a:pt x="2032" y="1344"/>
                      </a:lnTo>
                      <a:lnTo>
                        <a:pt x="2190" y="1313"/>
                      </a:lnTo>
                      <a:lnTo>
                        <a:pt x="2271" y="1289"/>
                      </a:lnTo>
                      <a:lnTo>
                        <a:pt x="1288"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91"/>
                <p:cNvSpPr>
                  <a:spLocks/>
                </p:cNvSpPr>
                <p:nvPr/>
              </p:nvSpPr>
              <p:spPr bwMode="auto">
                <a:xfrm>
                  <a:off x="6791114" y="3465513"/>
                  <a:ext cx="1214438" cy="1214438"/>
                </a:xfrm>
                <a:custGeom>
                  <a:avLst/>
                  <a:gdLst>
                    <a:gd name="T0" fmla="*/ 1610 w 3063"/>
                    <a:gd name="T1" fmla="*/ 1 h 3061"/>
                    <a:gd name="T2" fmla="*/ 1914 w 3063"/>
                    <a:gd name="T3" fmla="*/ 46 h 3061"/>
                    <a:gd name="T4" fmla="*/ 2196 w 3063"/>
                    <a:gd name="T5" fmla="*/ 150 h 3061"/>
                    <a:gd name="T6" fmla="*/ 2448 w 3063"/>
                    <a:gd name="T7" fmla="*/ 303 h 3061"/>
                    <a:gd name="T8" fmla="*/ 2665 w 3063"/>
                    <a:gd name="T9" fmla="*/ 500 h 3061"/>
                    <a:gd name="T10" fmla="*/ 2841 w 3063"/>
                    <a:gd name="T11" fmla="*/ 736 h 3061"/>
                    <a:gd name="T12" fmla="*/ 2971 w 3063"/>
                    <a:gd name="T13" fmla="*/ 1003 h 3061"/>
                    <a:gd name="T14" fmla="*/ 3046 w 3063"/>
                    <a:gd name="T15" fmla="*/ 1297 h 3061"/>
                    <a:gd name="T16" fmla="*/ 3063 w 3063"/>
                    <a:gd name="T17" fmla="*/ 1530 h 3061"/>
                    <a:gd name="T18" fmla="*/ 3046 w 3063"/>
                    <a:gd name="T19" fmla="*/ 1764 h 3061"/>
                    <a:gd name="T20" fmla="*/ 2971 w 3063"/>
                    <a:gd name="T21" fmla="*/ 2057 h 3061"/>
                    <a:gd name="T22" fmla="*/ 2841 w 3063"/>
                    <a:gd name="T23" fmla="*/ 2324 h 3061"/>
                    <a:gd name="T24" fmla="*/ 2665 w 3063"/>
                    <a:gd name="T25" fmla="*/ 2560 h 3061"/>
                    <a:gd name="T26" fmla="*/ 2448 w 3063"/>
                    <a:gd name="T27" fmla="*/ 2758 h 3061"/>
                    <a:gd name="T28" fmla="*/ 2196 w 3063"/>
                    <a:gd name="T29" fmla="*/ 2911 h 3061"/>
                    <a:gd name="T30" fmla="*/ 1914 w 3063"/>
                    <a:gd name="T31" fmla="*/ 3013 h 3061"/>
                    <a:gd name="T32" fmla="*/ 1610 w 3063"/>
                    <a:gd name="T33" fmla="*/ 3060 h 3061"/>
                    <a:gd name="T34" fmla="*/ 1453 w 3063"/>
                    <a:gd name="T35" fmla="*/ 3060 h 3061"/>
                    <a:gd name="T36" fmla="*/ 1148 w 3063"/>
                    <a:gd name="T37" fmla="*/ 3013 h 3061"/>
                    <a:gd name="T38" fmla="*/ 867 w 3063"/>
                    <a:gd name="T39" fmla="*/ 2911 h 3061"/>
                    <a:gd name="T40" fmla="*/ 616 w 3063"/>
                    <a:gd name="T41" fmla="*/ 2758 h 3061"/>
                    <a:gd name="T42" fmla="*/ 398 w 3063"/>
                    <a:gd name="T43" fmla="*/ 2560 h 3061"/>
                    <a:gd name="T44" fmla="*/ 222 w 3063"/>
                    <a:gd name="T45" fmla="*/ 2324 h 3061"/>
                    <a:gd name="T46" fmla="*/ 93 w 3063"/>
                    <a:gd name="T47" fmla="*/ 2057 h 3061"/>
                    <a:gd name="T48" fmla="*/ 17 w 3063"/>
                    <a:gd name="T49" fmla="*/ 1764 h 3061"/>
                    <a:gd name="T50" fmla="*/ 0 w 3063"/>
                    <a:gd name="T51" fmla="*/ 1530 h 3061"/>
                    <a:gd name="T52" fmla="*/ 17 w 3063"/>
                    <a:gd name="T53" fmla="*/ 1297 h 3061"/>
                    <a:gd name="T54" fmla="*/ 93 w 3063"/>
                    <a:gd name="T55" fmla="*/ 1003 h 3061"/>
                    <a:gd name="T56" fmla="*/ 222 w 3063"/>
                    <a:gd name="T57" fmla="*/ 736 h 3061"/>
                    <a:gd name="T58" fmla="*/ 398 w 3063"/>
                    <a:gd name="T59" fmla="*/ 500 h 3061"/>
                    <a:gd name="T60" fmla="*/ 616 w 3063"/>
                    <a:gd name="T61" fmla="*/ 303 h 3061"/>
                    <a:gd name="T62" fmla="*/ 867 w 3063"/>
                    <a:gd name="T63" fmla="*/ 150 h 3061"/>
                    <a:gd name="T64" fmla="*/ 1148 w 3063"/>
                    <a:gd name="T65" fmla="*/ 46 h 3061"/>
                    <a:gd name="T66" fmla="*/ 1453 w 3063"/>
                    <a:gd name="T67" fmla="*/ 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1">
                      <a:moveTo>
                        <a:pt x="1532" y="0"/>
                      </a:moveTo>
                      <a:lnTo>
                        <a:pt x="1610" y="1"/>
                      </a:lnTo>
                      <a:lnTo>
                        <a:pt x="1765" y="17"/>
                      </a:lnTo>
                      <a:lnTo>
                        <a:pt x="1914" y="46"/>
                      </a:lnTo>
                      <a:lnTo>
                        <a:pt x="2058" y="92"/>
                      </a:lnTo>
                      <a:lnTo>
                        <a:pt x="2196" y="150"/>
                      </a:lnTo>
                      <a:lnTo>
                        <a:pt x="2325" y="220"/>
                      </a:lnTo>
                      <a:lnTo>
                        <a:pt x="2448" y="303"/>
                      </a:lnTo>
                      <a:lnTo>
                        <a:pt x="2561" y="396"/>
                      </a:lnTo>
                      <a:lnTo>
                        <a:pt x="2665" y="500"/>
                      </a:lnTo>
                      <a:lnTo>
                        <a:pt x="2758" y="614"/>
                      </a:lnTo>
                      <a:lnTo>
                        <a:pt x="2841" y="736"/>
                      </a:lnTo>
                      <a:lnTo>
                        <a:pt x="2912" y="866"/>
                      </a:lnTo>
                      <a:lnTo>
                        <a:pt x="2971" y="1003"/>
                      </a:lnTo>
                      <a:lnTo>
                        <a:pt x="3015" y="1147"/>
                      </a:lnTo>
                      <a:lnTo>
                        <a:pt x="3046" y="1297"/>
                      </a:lnTo>
                      <a:lnTo>
                        <a:pt x="3061" y="1451"/>
                      </a:lnTo>
                      <a:lnTo>
                        <a:pt x="3063" y="1530"/>
                      </a:lnTo>
                      <a:lnTo>
                        <a:pt x="3061" y="1610"/>
                      </a:lnTo>
                      <a:lnTo>
                        <a:pt x="3046" y="1764"/>
                      </a:lnTo>
                      <a:lnTo>
                        <a:pt x="3015" y="1913"/>
                      </a:lnTo>
                      <a:lnTo>
                        <a:pt x="2971" y="2057"/>
                      </a:lnTo>
                      <a:lnTo>
                        <a:pt x="2912" y="2194"/>
                      </a:lnTo>
                      <a:lnTo>
                        <a:pt x="2841" y="2324"/>
                      </a:lnTo>
                      <a:lnTo>
                        <a:pt x="2758" y="2447"/>
                      </a:lnTo>
                      <a:lnTo>
                        <a:pt x="2665" y="2560"/>
                      </a:lnTo>
                      <a:lnTo>
                        <a:pt x="2561" y="2663"/>
                      </a:lnTo>
                      <a:lnTo>
                        <a:pt x="2448" y="2758"/>
                      </a:lnTo>
                      <a:lnTo>
                        <a:pt x="2325" y="2840"/>
                      </a:lnTo>
                      <a:lnTo>
                        <a:pt x="2196" y="2911"/>
                      </a:lnTo>
                      <a:lnTo>
                        <a:pt x="2058" y="2969"/>
                      </a:lnTo>
                      <a:lnTo>
                        <a:pt x="1914" y="3013"/>
                      </a:lnTo>
                      <a:lnTo>
                        <a:pt x="1765" y="3044"/>
                      </a:lnTo>
                      <a:lnTo>
                        <a:pt x="1610" y="3060"/>
                      </a:lnTo>
                      <a:lnTo>
                        <a:pt x="1532" y="3061"/>
                      </a:lnTo>
                      <a:lnTo>
                        <a:pt x="1453" y="3060"/>
                      </a:lnTo>
                      <a:lnTo>
                        <a:pt x="1297" y="3044"/>
                      </a:lnTo>
                      <a:lnTo>
                        <a:pt x="1148" y="3013"/>
                      </a:lnTo>
                      <a:lnTo>
                        <a:pt x="1004" y="2969"/>
                      </a:lnTo>
                      <a:lnTo>
                        <a:pt x="867" y="2911"/>
                      </a:lnTo>
                      <a:lnTo>
                        <a:pt x="737" y="2840"/>
                      </a:lnTo>
                      <a:lnTo>
                        <a:pt x="616" y="2758"/>
                      </a:lnTo>
                      <a:lnTo>
                        <a:pt x="502" y="2663"/>
                      </a:lnTo>
                      <a:lnTo>
                        <a:pt x="398" y="2560"/>
                      </a:lnTo>
                      <a:lnTo>
                        <a:pt x="305" y="2447"/>
                      </a:lnTo>
                      <a:lnTo>
                        <a:pt x="222" y="2324"/>
                      </a:lnTo>
                      <a:lnTo>
                        <a:pt x="150" y="2194"/>
                      </a:lnTo>
                      <a:lnTo>
                        <a:pt x="93" y="2057"/>
                      </a:lnTo>
                      <a:lnTo>
                        <a:pt x="48" y="1913"/>
                      </a:lnTo>
                      <a:lnTo>
                        <a:pt x="17" y="1764"/>
                      </a:lnTo>
                      <a:lnTo>
                        <a:pt x="1" y="1610"/>
                      </a:lnTo>
                      <a:lnTo>
                        <a:pt x="0" y="1530"/>
                      </a:lnTo>
                      <a:lnTo>
                        <a:pt x="1" y="1451"/>
                      </a:lnTo>
                      <a:lnTo>
                        <a:pt x="17" y="1297"/>
                      </a:lnTo>
                      <a:lnTo>
                        <a:pt x="48" y="1147"/>
                      </a:lnTo>
                      <a:lnTo>
                        <a:pt x="93" y="1003"/>
                      </a:lnTo>
                      <a:lnTo>
                        <a:pt x="150" y="866"/>
                      </a:lnTo>
                      <a:lnTo>
                        <a:pt x="222" y="736"/>
                      </a:lnTo>
                      <a:lnTo>
                        <a:pt x="305" y="614"/>
                      </a:lnTo>
                      <a:lnTo>
                        <a:pt x="398" y="500"/>
                      </a:lnTo>
                      <a:lnTo>
                        <a:pt x="502" y="396"/>
                      </a:lnTo>
                      <a:lnTo>
                        <a:pt x="616" y="303"/>
                      </a:lnTo>
                      <a:lnTo>
                        <a:pt x="737" y="220"/>
                      </a:lnTo>
                      <a:lnTo>
                        <a:pt x="867" y="150"/>
                      </a:lnTo>
                      <a:lnTo>
                        <a:pt x="1004" y="92"/>
                      </a:lnTo>
                      <a:lnTo>
                        <a:pt x="1148" y="46"/>
                      </a:lnTo>
                      <a:lnTo>
                        <a:pt x="1297" y="17"/>
                      </a:lnTo>
                      <a:lnTo>
                        <a:pt x="1453" y="1"/>
                      </a:lnTo>
                      <a:lnTo>
                        <a:pt x="1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92"/>
                <p:cNvSpPr>
                  <a:spLocks/>
                </p:cNvSpPr>
                <p:nvPr/>
              </p:nvSpPr>
              <p:spPr bwMode="auto">
                <a:xfrm>
                  <a:off x="7083425" y="3756025"/>
                  <a:ext cx="625475" cy="623888"/>
                </a:xfrm>
                <a:custGeom>
                  <a:avLst/>
                  <a:gdLst>
                    <a:gd name="T0" fmla="*/ 828 w 1574"/>
                    <a:gd name="T1" fmla="*/ 1 h 1575"/>
                    <a:gd name="T2" fmla="*/ 983 w 1574"/>
                    <a:gd name="T3" fmla="*/ 25 h 1575"/>
                    <a:gd name="T4" fmla="*/ 1128 w 1574"/>
                    <a:gd name="T5" fmla="*/ 78 h 1575"/>
                    <a:gd name="T6" fmla="*/ 1258 w 1574"/>
                    <a:gd name="T7" fmla="*/ 157 h 1575"/>
                    <a:gd name="T8" fmla="*/ 1370 w 1574"/>
                    <a:gd name="T9" fmla="*/ 258 h 1575"/>
                    <a:gd name="T10" fmla="*/ 1460 w 1574"/>
                    <a:gd name="T11" fmla="*/ 379 h 1575"/>
                    <a:gd name="T12" fmla="*/ 1526 w 1574"/>
                    <a:gd name="T13" fmla="*/ 517 h 1575"/>
                    <a:gd name="T14" fmla="*/ 1565 w 1574"/>
                    <a:gd name="T15" fmla="*/ 668 h 1575"/>
                    <a:gd name="T16" fmla="*/ 1574 w 1574"/>
                    <a:gd name="T17" fmla="*/ 788 h 1575"/>
                    <a:gd name="T18" fmla="*/ 1565 w 1574"/>
                    <a:gd name="T19" fmla="*/ 907 h 1575"/>
                    <a:gd name="T20" fmla="*/ 1526 w 1574"/>
                    <a:gd name="T21" fmla="*/ 1059 h 1575"/>
                    <a:gd name="T22" fmla="*/ 1460 w 1574"/>
                    <a:gd name="T23" fmla="*/ 1196 h 1575"/>
                    <a:gd name="T24" fmla="*/ 1370 w 1574"/>
                    <a:gd name="T25" fmla="*/ 1317 h 1575"/>
                    <a:gd name="T26" fmla="*/ 1258 w 1574"/>
                    <a:gd name="T27" fmla="*/ 1419 h 1575"/>
                    <a:gd name="T28" fmla="*/ 1128 w 1574"/>
                    <a:gd name="T29" fmla="*/ 1497 h 1575"/>
                    <a:gd name="T30" fmla="*/ 983 w 1574"/>
                    <a:gd name="T31" fmla="*/ 1550 h 1575"/>
                    <a:gd name="T32" fmla="*/ 828 w 1574"/>
                    <a:gd name="T33" fmla="*/ 1574 h 1575"/>
                    <a:gd name="T34" fmla="*/ 746 w 1574"/>
                    <a:gd name="T35" fmla="*/ 1574 h 1575"/>
                    <a:gd name="T36" fmla="*/ 589 w 1574"/>
                    <a:gd name="T37" fmla="*/ 1550 h 1575"/>
                    <a:gd name="T38" fmla="*/ 445 w 1574"/>
                    <a:gd name="T39" fmla="*/ 1497 h 1575"/>
                    <a:gd name="T40" fmla="*/ 316 w 1574"/>
                    <a:gd name="T41" fmla="*/ 1419 h 1575"/>
                    <a:gd name="T42" fmla="*/ 203 w 1574"/>
                    <a:gd name="T43" fmla="*/ 1317 h 1575"/>
                    <a:gd name="T44" fmla="*/ 112 w 1574"/>
                    <a:gd name="T45" fmla="*/ 1196 h 1575"/>
                    <a:gd name="T46" fmla="*/ 46 w 1574"/>
                    <a:gd name="T47" fmla="*/ 1059 h 1575"/>
                    <a:gd name="T48" fmla="*/ 9 w 1574"/>
                    <a:gd name="T49" fmla="*/ 907 h 1575"/>
                    <a:gd name="T50" fmla="*/ 0 w 1574"/>
                    <a:gd name="T51" fmla="*/ 788 h 1575"/>
                    <a:gd name="T52" fmla="*/ 9 w 1574"/>
                    <a:gd name="T53" fmla="*/ 668 h 1575"/>
                    <a:gd name="T54" fmla="*/ 46 w 1574"/>
                    <a:gd name="T55" fmla="*/ 517 h 1575"/>
                    <a:gd name="T56" fmla="*/ 112 w 1574"/>
                    <a:gd name="T57" fmla="*/ 379 h 1575"/>
                    <a:gd name="T58" fmla="*/ 203 w 1574"/>
                    <a:gd name="T59" fmla="*/ 258 h 1575"/>
                    <a:gd name="T60" fmla="*/ 316 w 1574"/>
                    <a:gd name="T61" fmla="*/ 157 h 1575"/>
                    <a:gd name="T62" fmla="*/ 445 w 1574"/>
                    <a:gd name="T63" fmla="*/ 78 h 1575"/>
                    <a:gd name="T64" fmla="*/ 589 w 1574"/>
                    <a:gd name="T65" fmla="*/ 25 h 1575"/>
                    <a:gd name="T66" fmla="*/ 746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828" y="1"/>
                      </a:lnTo>
                      <a:lnTo>
                        <a:pt x="907" y="9"/>
                      </a:lnTo>
                      <a:lnTo>
                        <a:pt x="983" y="25"/>
                      </a:lnTo>
                      <a:lnTo>
                        <a:pt x="1057" y="48"/>
                      </a:lnTo>
                      <a:lnTo>
                        <a:pt x="1128" y="78"/>
                      </a:lnTo>
                      <a:lnTo>
                        <a:pt x="1195" y="114"/>
                      </a:lnTo>
                      <a:lnTo>
                        <a:pt x="1258" y="157"/>
                      </a:lnTo>
                      <a:lnTo>
                        <a:pt x="1316" y="205"/>
                      </a:lnTo>
                      <a:lnTo>
                        <a:pt x="1370" y="258"/>
                      </a:lnTo>
                      <a:lnTo>
                        <a:pt x="1418" y="316"/>
                      </a:lnTo>
                      <a:lnTo>
                        <a:pt x="1460" y="379"/>
                      </a:lnTo>
                      <a:lnTo>
                        <a:pt x="1497" y="446"/>
                      </a:lnTo>
                      <a:lnTo>
                        <a:pt x="1526" y="517"/>
                      </a:lnTo>
                      <a:lnTo>
                        <a:pt x="1550" y="591"/>
                      </a:lnTo>
                      <a:lnTo>
                        <a:pt x="1565" y="668"/>
                      </a:lnTo>
                      <a:lnTo>
                        <a:pt x="1573" y="747"/>
                      </a:lnTo>
                      <a:lnTo>
                        <a:pt x="1574" y="788"/>
                      </a:lnTo>
                      <a:lnTo>
                        <a:pt x="1573" y="828"/>
                      </a:lnTo>
                      <a:lnTo>
                        <a:pt x="1565" y="907"/>
                      </a:lnTo>
                      <a:lnTo>
                        <a:pt x="1550" y="984"/>
                      </a:lnTo>
                      <a:lnTo>
                        <a:pt x="1526" y="1059"/>
                      </a:lnTo>
                      <a:lnTo>
                        <a:pt x="1497" y="1129"/>
                      </a:lnTo>
                      <a:lnTo>
                        <a:pt x="1460" y="1196"/>
                      </a:lnTo>
                      <a:lnTo>
                        <a:pt x="1418" y="1259"/>
                      </a:lnTo>
                      <a:lnTo>
                        <a:pt x="1370" y="1317"/>
                      </a:lnTo>
                      <a:lnTo>
                        <a:pt x="1316" y="1370"/>
                      </a:lnTo>
                      <a:lnTo>
                        <a:pt x="1258" y="1419"/>
                      </a:lnTo>
                      <a:lnTo>
                        <a:pt x="1195" y="1461"/>
                      </a:lnTo>
                      <a:lnTo>
                        <a:pt x="1128" y="1497"/>
                      </a:lnTo>
                      <a:lnTo>
                        <a:pt x="1057" y="1527"/>
                      </a:lnTo>
                      <a:lnTo>
                        <a:pt x="983" y="1550"/>
                      </a:lnTo>
                      <a:lnTo>
                        <a:pt x="907" y="1566"/>
                      </a:lnTo>
                      <a:lnTo>
                        <a:pt x="828" y="1574"/>
                      </a:lnTo>
                      <a:lnTo>
                        <a:pt x="786" y="1575"/>
                      </a:lnTo>
                      <a:lnTo>
                        <a:pt x="746" y="1574"/>
                      </a:lnTo>
                      <a:lnTo>
                        <a:pt x="667" y="1566"/>
                      </a:lnTo>
                      <a:lnTo>
                        <a:pt x="589" y="1550"/>
                      </a:lnTo>
                      <a:lnTo>
                        <a:pt x="515" y="1527"/>
                      </a:lnTo>
                      <a:lnTo>
                        <a:pt x="445" y="1497"/>
                      </a:lnTo>
                      <a:lnTo>
                        <a:pt x="378" y="1461"/>
                      </a:lnTo>
                      <a:lnTo>
                        <a:pt x="316" y="1419"/>
                      </a:lnTo>
                      <a:lnTo>
                        <a:pt x="257" y="1370"/>
                      </a:lnTo>
                      <a:lnTo>
                        <a:pt x="203" y="1317"/>
                      </a:lnTo>
                      <a:lnTo>
                        <a:pt x="155" y="1259"/>
                      </a:lnTo>
                      <a:lnTo>
                        <a:pt x="112" y="1196"/>
                      </a:lnTo>
                      <a:lnTo>
                        <a:pt x="76" y="1129"/>
                      </a:lnTo>
                      <a:lnTo>
                        <a:pt x="46" y="1059"/>
                      </a:lnTo>
                      <a:lnTo>
                        <a:pt x="24" y="984"/>
                      </a:lnTo>
                      <a:lnTo>
                        <a:pt x="9" y="907"/>
                      </a:lnTo>
                      <a:lnTo>
                        <a:pt x="0" y="828"/>
                      </a:lnTo>
                      <a:lnTo>
                        <a:pt x="0" y="788"/>
                      </a:lnTo>
                      <a:lnTo>
                        <a:pt x="0" y="747"/>
                      </a:lnTo>
                      <a:lnTo>
                        <a:pt x="9" y="668"/>
                      </a:lnTo>
                      <a:lnTo>
                        <a:pt x="24" y="591"/>
                      </a:lnTo>
                      <a:lnTo>
                        <a:pt x="46" y="517"/>
                      </a:lnTo>
                      <a:lnTo>
                        <a:pt x="76" y="446"/>
                      </a:lnTo>
                      <a:lnTo>
                        <a:pt x="112" y="379"/>
                      </a:lnTo>
                      <a:lnTo>
                        <a:pt x="155" y="316"/>
                      </a:lnTo>
                      <a:lnTo>
                        <a:pt x="203" y="258"/>
                      </a:lnTo>
                      <a:lnTo>
                        <a:pt x="257" y="205"/>
                      </a:lnTo>
                      <a:lnTo>
                        <a:pt x="316" y="157"/>
                      </a:lnTo>
                      <a:lnTo>
                        <a:pt x="378" y="114"/>
                      </a:lnTo>
                      <a:lnTo>
                        <a:pt x="445" y="78"/>
                      </a:lnTo>
                      <a:lnTo>
                        <a:pt x="515" y="48"/>
                      </a:lnTo>
                      <a:lnTo>
                        <a:pt x="589" y="25"/>
                      </a:lnTo>
                      <a:lnTo>
                        <a:pt x="667" y="9"/>
                      </a:lnTo>
                      <a:lnTo>
                        <a:pt x="746" y="1"/>
                      </a:lnTo>
                      <a:lnTo>
                        <a:pt x="7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en-US" sz="2400" b="1" dirty="0">
                      <a:solidFill>
                        <a:srgbClr val="F39C11"/>
                      </a:solidFill>
                    </a:rPr>
                    <a:t>89,7</a:t>
                  </a:r>
                  <a:r>
                    <a:rPr lang="fr-FR" sz="2400" b="1" dirty="0">
                      <a:solidFill>
                        <a:srgbClr val="F39C11"/>
                      </a:solidFill>
                    </a:rPr>
                    <a:t>%</a:t>
                  </a:r>
                  <a:endParaRPr lang="en-US" sz="2400" b="1" dirty="0">
                    <a:solidFill>
                      <a:srgbClr val="F39C11"/>
                    </a:solidFill>
                  </a:endParaRPr>
                </a:p>
              </p:txBody>
            </p:sp>
          </p:grpSp>
          <p:grpSp>
            <p:nvGrpSpPr>
              <p:cNvPr id="40" name="Group 4"/>
              <p:cNvGrpSpPr/>
              <p:nvPr/>
            </p:nvGrpSpPr>
            <p:grpSpPr>
              <a:xfrm>
                <a:off x="7249513" y="1982083"/>
                <a:ext cx="2319104" cy="2319104"/>
                <a:chOff x="7586663" y="2187575"/>
                <a:chExt cx="1697038" cy="1697038"/>
              </a:xfrm>
              <a:solidFill>
                <a:srgbClr val="E84C3D"/>
              </a:solidFill>
            </p:grpSpPr>
            <p:sp>
              <p:nvSpPr>
                <p:cNvPr id="57" name="Freeform 184"/>
                <p:cNvSpPr>
                  <a:spLocks/>
                </p:cNvSpPr>
                <p:nvPr/>
              </p:nvSpPr>
              <p:spPr bwMode="auto">
                <a:xfrm>
                  <a:off x="7586663" y="2982913"/>
                  <a:ext cx="901700" cy="901700"/>
                </a:xfrm>
                <a:custGeom>
                  <a:avLst/>
                  <a:gdLst>
                    <a:gd name="T0" fmla="*/ 984 w 2272"/>
                    <a:gd name="T1" fmla="*/ 2272 h 2272"/>
                    <a:gd name="T2" fmla="*/ 959 w 2272"/>
                    <a:gd name="T3" fmla="*/ 2191 h 2272"/>
                    <a:gd name="T4" fmla="*/ 928 w 2272"/>
                    <a:gd name="T5" fmla="*/ 2033 h 2272"/>
                    <a:gd name="T6" fmla="*/ 919 w 2272"/>
                    <a:gd name="T7" fmla="*/ 1881 h 2272"/>
                    <a:gd name="T8" fmla="*/ 931 w 2272"/>
                    <a:gd name="T9" fmla="*/ 1734 h 2272"/>
                    <a:gd name="T10" fmla="*/ 961 w 2272"/>
                    <a:gd name="T11" fmla="*/ 1597 h 2272"/>
                    <a:gd name="T12" fmla="*/ 1009 w 2272"/>
                    <a:gd name="T13" fmla="*/ 1469 h 2272"/>
                    <a:gd name="T14" fmla="*/ 1072 w 2272"/>
                    <a:gd name="T15" fmla="*/ 1351 h 2272"/>
                    <a:gd name="T16" fmla="*/ 1151 w 2272"/>
                    <a:gd name="T17" fmla="*/ 1245 h 2272"/>
                    <a:gd name="T18" fmla="*/ 1246 w 2272"/>
                    <a:gd name="T19" fmla="*/ 1151 h 2272"/>
                    <a:gd name="T20" fmla="*/ 1352 w 2272"/>
                    <a:gd name="T21" fmla="*/ 1072 h 2272"/>
                    <a:gd name="T22" fmla="*/ 1470 w 2272"/>
                    <a:gd name="T23" fmla="*/ 1007 h 2272"/>
                    <a:gd name="T24" fmla="*/ 1598 w 2272"/>
                    <a:gd name="T25" fmla="*/ 961 h 2272"/>
                    <a:gd name="T26" fmla="*/ 1736 w 2272"/>
                    <a:gd name="T27" fmla="*/ 930 h 2272"/>
                    <a:gd name="T28" fmla="*/ 1881 w 2272"/>
                    <a:gd name="T29" fmla="*/ 919 h 2272"/>
                    <a:gd name="T30" fmla="*/ 2034 w 2272"/>
                    <a:gd name="T31" fmla="*/ 928 h 2272"/>
                    <a:gd name="T32" fmla="*/ 2192 w 2272"/>
                    <a:gd name="T33" fmla="*/ 958 h 2272"/>
                    <a:gd name="T34" fmla="*/ 2272 w 2272"/>
                    <a:gd name="T35" fmla="*/ 983 h 2272"/>
                    <a:gd name="T36" fmla="*/ 1290 w 2272"/>
                    <a:gd name="T37" fmla="*/ 0 h 2272"/>
                    <a:gd name="T38" fmla="*/ 1314 w 2272"/>
                    <a:gd name="T39" fmla="*/ 81 h 2272"/>
                    <a:gd name="T40" fmla="*/ 1344 w 2272"/>
                    <a:gd name="T41" fmla="*/ 239 h 2272"/>
                    <a:gd name="T42" fmla="*/ 1353 w 2272"/>
                    <a:gd name="T43" fmla="*/ 392 h 2272"/>
                    <a:gd name="T44" fmla="*/ 1343 w 2272"/>
                    <a:gd name="T45" fmla="*/ 537 h 2272"/>
                    <a:gd name="T46" fmla="*/ 1313 w 2272"/>
                    <a:gd name="T47" fmla="*/ 674 h 2272"/>
                    <a:gd name="T48" fmla="*/ 1265 w 2272"/>
                    <a:gd name="T49" fmla="*/ 804 h 2272"/>
                    <a:gd name="T50" fmla="*/ 1200 w 2272"/>
                    <a:gd name="T51" fmla="*/ 922 h 2272"/>
                    <a:gd name="T52" fmla="*/ 1121 w 2272"/>
                    <a:gd name="T53" fmla="*/ 1028 h 2272"/>
                    <a:gd name="T54" fmla="*/ 1028 w 2272"/>
                    <a:gd name="T55" fmla="*/ 1121 h 2272"/>
                    <a:gd name="T56" fmla="*/ 922 w 2272"/>
                    <a:gd name="T57" fmla="*/ 1200 h 2272"/>
                    <a:gd name="T58" fmla="*/ 804 w 2272"/>
                    <a:gd name="T59" fmla="*/ 1264 h 2272"/>
                    <a:gd name="T60" fmla="*/ 675 w 2272"/>
                    <a:gd name="T61" fmla="*/ 1312 h 2272"/>
                    <a:gd name="T62" fmla="*/ 538 w 2272"/>
                    <a:gd name="T63" fmla="*/ 1342 h 2272"/>
                    <a:gd name="T64" fmla="*/ 392 w 2272"/>
                    <a:gd name="T65" fmla="*/ 1353 h 2272"/>
                    <a:gd name="T66" fmla="*/ 240 w 2272"/>
                    <a:gd name="T67" fmla="*/ 1344 h 2272"/>
                    <a:gd name="T68" fmla="*/ 82 w 2272"/>
                    <a:gd name="T69" fmla="*/ 1313 h 2272"/>
                    <a:gd name="T70" fmla="*/ 0 w 2272"/>
                    <a:gd name="T71" fmla="*/ 1289 h 2272"/>
                    <a:gd name="T72" fmla="*/ 984 w 2272"/>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2" h="2272">
                      <a:moveTo>
                        <a:pt x="984" y="2272"/>
                      </a:moveTo>
                      <a:lnTo>
                        <a:pt x="959" y="2191"/>
                      </a:lnTo>
                      <a:lnTo>
                        <a:pt x="928" y="2033"/>
                      </a:lnTo>
                      <a:lnTo>
                        <a:pt x="919" y="1881"/>
                      </a:lnTo>
                      <a:lnTo>
                        <a:pt x="931" y="1734"/>
                      </a:lnTo>
                      <a:lnTo>
                        <a:pt x="961" y="1597"/>
                      </a:lnTo>
                      <a:lnTo>
                        <a:pt x="1009" y="1469"/>
                      </a:lnTo>
                      <a:lnTo>
                        <a:pt x="1072" y="1351"/>
                      </a:lnTo>
                      <a:lnTo>
                        <a:pt x="1151" y="1245"/>
                      </a:lnTo>
                      <a:lnTo>
                        <a:pt x="1246" y="1151"/>
                      </a:lnTo>
                      <a:lnTo>
                        <a:pt x="1352" y="1072"/>
                      </a:lnTo>
                      <a:lnTo>
                        <a:pt x="1470" y="1007"/>
                      </a:lnTo>
                      <a:lnTo>
                        <a:pt x="1598" y="961"/>
                      </a:lnTo>
                      <a:lnTo>
                        <a:pt x="1736" y="930"/>
                      </a:lnTo>
                      <a:lnTo>
                        <a:pt x="1881" y="919"/>
                      </a:lnTo>
                      <a:lnTo>
                        <a:pt x="2034" y="928"/>
                      </a:lnTo>
                      <a:lnTo>
                        <a:pt x="2192" y="958"/>
                      </a:lnTo>
                      <a:lnTo>
                        <a:pt x="2272" y="983"/>
                      </a:lnTo>
                      <a:lnTo>
                        <a:pt x="1290" y="0"/>
                      </a:lnTo>
                      <a:lnTo>
                        <a:pt x="1314" y="81"/>
                      </a:lnTo>
                      <a:lnTo>
                        <a:pt x="1344" y="239"/>
                      </a:lnTo>
                      <a:lnTo>
                        <a:pt x="1353" y="392"/>
                      </a:lnTo>
                      <a:lnTo>
                        <a:pt x="1343" y="537"/>
                      </a:lnTo>
                      <a:lnTo>
                        <a:pt x="1313" y="674"/>
                      </a:lnTo>
                      <a:lnTo>
                        <a:pt x="1265" y="804"/>
                      </a:lnTo>
                      <a:lnTo>
                        <a:pt x="1200" y="922"/>
                      </a:lnTo>
                      <a:lnTo>
                        <a:pt x="1121" y="1028"/>
                      </a:lnTo>
                      <a:lnTo>
                        <a:pt x="1028" y="1121"/>
                      </a:lnTo>
                      <a:lnTo>
                        <a:pt x="922" y="1200"/>
                      </a:lnTo>
                      <a:lnTo>
                        <a:pt x="804" y="1264"/>
                      </a:lnTo>
                      <a:lnTo>
                        <a:pt x="675" y="1312"/>
                      </a:lnTo>
                      <a:lnTo>
                        <a:pt x="538" y="1342"/>
                      </a:lnTo>
                      <a:lnTo>
                        <a:pt x="392" y="1353"/>
                      </a:lnTo>
                      <a:lnTo>
                        <a:pt x="240" y="1344"/>
                      </a:lnTo>
                      <a:lnTo>
                        <a:pt x="82" y="1313"/>
                      </a:lnTo>
                      <a:lnTo>
                        <a:pt x="0" y="1289"/>
                      </a:lnTo>
                      <a:lnTo>
                        <a:pt x="984"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93"/>
                <p:cNvSpPr>
                  <a:spLocks/>
                </p:cNvSpPr>
                <p:nvPr/>
              </p:nvSpPr>
              <p:spPr bwMode="auto">
                <a:xfrm>
                  <a:off x="8069263" y="2187575"/>
                  <a:ext cx="1214438" cy="1214438"/>
                </a:xfrm>
                <a:custGeom>
                  <a:avLst/>
                  <a:gdLst>
                    <a:gd name="T0" fmla="*/ 1451 w 3061"/>
                    <a:gd name="T1" fmla="*/ 2 h 3062"/>
                    <a:gd name="T2" fmla="*/ 1148 w 3061"/>
                    <a:gd name="T3" fmla="*/ 47 h 3062"/>
                    <a:gd name="T4" fmla="*/ 867 w 3061"/>
                    <a:gd name="T5" fmla="*/ 151 h 3062"/>
                    <a:gd name="T6" fmla="*/ 614 w 3061"/>
                    <a:gd name="T7" fmla="*/ 304 h 3062"/>
                    <a:gd name="T8" fmla="*/ 398 w 3061"/>
                    <a:gd name="T9" fmla="*/ 501 h 3062"/>
                    <a:gd name="T10" fmla="*/ 221 w 3061"/>
                    <a:gd name="T11" fmla="*/ 737 h 3062"/>
                    <a:gd name="T12" fmla="*/ 92 w 3061"/>
                    <a:gd name="T13" fmla="*/ 1005 h 3062"/>
                    <a:gd name="T14" fmla="*/ 17 w 3061"/>
                    <a:gd name="T15" fmla="*/ 1298 h 3062"/>
                    <a:gd name="T16" fmla="*/ 0 w 3061"/>
                    <a:gd name="T17" fmla="*/ 1531 h 3062"/>
                    <a:gd name="T18" fmla="*/ 17 w 3061"/>
                    <a:gd name="T19" fmla="*/ 1764 h 3062"/>
                    <a:gd name="T20" fmla="*/ 92 w 3061"/>
                    <a:gd name="T21" fmla="*/ 2057 h 3062"/>
                    <a:gd name="T22" fmla="*/ 221 w 3061"/>
                    <a:gd name="T23" fmla="*/ 2326 h 3062"/>
                    <a:gd name="T24" fmla="*/ 398 w 3061"/>
                    <a:gd name="T25" fmla="*/ 2560 h 3062"/>
                    <a:gd name="T26" fmla="*/ 614 w 3061"/>
                    <a:gd name="T27" fmla="*/ 2759 h 3062"/>
                    <a:gd name="T28" fmla="*/ 867 w 3061"/>
                    <a:gd name="T29" fmla="*/ 2912 h 3062"/>
                    <a:gd name="T30" fmla="*/ 1148 w 3061"/>
                    <a:gd name="T31" fmla="*/ 3014 h 3062"/>
                    <a:gd name="T32" fmla="*/ 1451 w 3061"/>
                    <a:gd name="T33" fmla="*/ 3061 h 3062"/>
                    <a:gd name="T34" fmla="*/ 1609 w 3061"/>
                    <a:gd name="T35" fmla="*/ 3061 h 3062"/>
                    <a:gd name="T36" fmla="*/ 1914 w 3061"/>
                    <a:gd name="T37" fmla="*/ 3014 h 3062"/>
                    <a:gd name="T38" fmla="*/ 2195 w 3061"/>
                    <a:gd name="T39" fmla="*/ 2912 h 3062"/>
                    <a:gd name="T40" fmla="*/ 2447 w 3061"/>
                    <a:gd name="T41" fmla="*/ 2759 h 3062"/>
                    <a:gd name="T42" fmla="*/ 2664 w 3061"/>
                    <a:gd name="T43" fmla="*/ 2560 h 3062"/>
                    <a:gd name="T44" fmla="*/ 2841 w 3061"/>
                    <a:gd name="T45" fmla="*/ 2326 h 3062"/>
                    <a:gd name="T46" fmla="*/ 2969 w 3061"/>
                    <a:gd name="T47" fmla="*/ 2057 h 3062"/>
                    <a:gd name="T48" fmla="*/ 3044 w 3061"/>
                    <a:gd name="T49" fmla="*/ 1764 h 3062"/>
                    <a:gd name="T50" fmla="*/ 3061 w 3061"/>
                    <a:gd name="T51" fmla="*/ 1531 h 3062"/>
                    <a:gd name="T52" fmla="*/ 3044 w 3061"/>
                    <a:gd name="T53" fmla="*/ 1298 h 3062"/>
                    <a:gd name="T54" fmla="*/ 2969 w 3061"/>
                    <a:gd name="T55" fmla="*/ 1005 h 3062"/>
                    <a:gd name="T56" fmla="*/ 2841 w 3061"/>
                    <a:gd name="T57" fmla="*/ 737 h 3062"/>
                    <a:gd name="T58" fmla="*/ 2664 w 3061"/>
                    <a:gd name="T59" fmla="*/ 501 h 3062"/>
                    <a:gd name="T60" fmla="*/ 2447 w 3061"/>
                    <a:gd name="T61" fmla="*/ 304 h 3062"/>
                    <a:gd name="T62" fmla="*/ 2195 w 3061"/>
                    <a:gd name="T63" fmla="*/ 151 h 3062"/>
                    <a:gd name="T64" fmla="*/ 1914 w 3061"/>
                    <a:gd name="T65" fmla="*/ 47 h 3062"/>
                    <a:gd name="T66" fmla="*/ 1609 w 3061"/>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1" h="3062">
                      <a:moveTo>
                        <a:pt x="1530" y="0"/>
                      </a:moveTo>
                      <a:lnTo>
                        <a:pt x="1451" y="2"/>
                      </a:lnTo>
                      <a:lnTo>
                        <a:pt x="1297" y="17"/>
                      </a:lnTo>
                      <a:lnTo>
                        <a:pt x="1148" y="47"/>
                      </a:lnTo>
                      <a:lnTo>
                        <a:pt x="1004" y="92"/>
                      </a:lnTo>
                      <a:lnTo>
                        <a:pt x="867" y="151"/>
                      </a:lnTo>
                      <a:lnTo>
                        <a:pt x="737" y="221"/>
                      </a:lnTo>
                      <a:lnTo>
                        <a:pt x="614" y="304"/>
                      </a:lnTo>
                      <a:lnTo>
                        <a:pt x="501" y="397"/>
                      </a:lnTo>
                      <a:lnTo>
                        <a:pt x="398" y="501"/>
                      </a:lnTo>
                      <a:lnTo>
                        <a:pt x="303" y="615"/>
                      </a:lnTo>
                      <a:lnTo>
                        <a:pt x="221" y="737"/>
                      </a:lnTo>
                      <a:lnTo>
                        <a:pt x="150" y="868"/>
                      </a:lnTo>
                      <a:lnTo>
                        <a:pt x="92" y="1005"/>
                      </a:lnTo>
                      <a:lnTo>
                        <a:pt x="48" y="1148"/>
                      </a:lnTo>
                      <a:lnTo>
                        <a:pt x="17" y="1298"/>
                      </a:lnTo>
                      <a:lnTo>
                        <a:pt x="1" y="1452"/>
                      </a:lnTo>
                      <a:lnTo>
                        <a:pt x="0" y="1531"/>
                      </a:lnTo>
                      <a:lnTo>
                        <a:pt x="1" y="1610"/>
                      </a:lnTo>
                      <a:lnTo>
                        <a:pt x="17" y="1764"/>
                      </a:lnTo>
                      <a:lnTo>
                        <a:pt x="48" y="1914"/>
                      </a:lnTo>
                      <a:lnTo>
                        <a:pt x="92" y="2057"/>
                      </a:lnTo>
                      <a:lnTo>
                        <a:pt x="150" y="2195"/>
                      </a:lnTo>
                      <a:lnTo>
                        <a:pt x="221" y="2326"/>
                      </a:lnTo>
                      <a:lnTo>
                        <a:pt x="303" y="2448"/>
                      </a:lnTo>
                      <a:lnTo>
                        <a:pt x="398" y="2560"/>
                      </a:lnTo>
                      <a:lnTo>
                        <a:pt x="501" y="2664"/>
                      </a:lnTo>
                      <a:lnTo>
                        <a:pt x="614" y="2759"/>
                      </a:lnTo>
                      <a:lnTo>
                        <a:pt x="737" y="2840"/>
                      </a:lnTo>
                      <a:lnTo>
                        <a:pt x="867" y="2912"/>
                      </a:lnTo>
                      <a:lnTo>
                        <a:pt x="1004" y="2970"/>
                      </a:lnTo>
                      <a:lnTo>
                        <a:pt x="1148" y="3014"/>
                      </a:lnTo>
                      <a:lnTo>
                        <a:pt x="1297" y="3045"/>
                      </a:lnTo>
                      <a:lnTo>
                        <a:pt x="1451" y="3061"/>
                      </a:lnTo>
                      <a:lnTo>
                        <a:pt x="1530" y="3062"/>
                      </a:lnTo>
                      <a:lnTo>
                        <a:pt x="1609" y="3061"/>
                      </a:lnTo>
                      <a:lnTo>
                        <a:pt x="1764" y="3045"/>
                      </a:lnTo>
                      <a:lnTo>
                        <a:pt x="1914" y="3014"/>
                      </a:lnTo>
                      <a:lnTo>
                        <a:pt x="2058" y="2970"/>
                      </a:lnTo>
                      <a:lnTo>
                        <a:pt x="2195" y="2912"/>
                      </a:lnTo>
                      <a:lnTo>
                        <a:pt x="2325" y="2840"/>
                      </a:lnTo>
                      <a:lnTo>
                        <a:pt x="2447" y="2759"/>
                      </a:lnTo>
                      <a:lnTo>
                        <a:pt x="2561" y="2664"/>
                      </a:lnTo>
                      <a:lnTo>
                        <a:pt x="2664" y="2560"/>
                      </a:lnTo>
                      <a:lnTo>
                        <a:pt x="2758" y="2448"/>
                      </a:lnTo>
                      <a:lnTo>
                        <a:pt x="2841" y="2326"/>
                      </a:lnTo>
                      <a:lnTo>
                        <a:pt x="2911" y="2195"/>
                      </a:lnTo>
                      <a:lnTo>
                        <a:pt x="2969" y="2057"/>
                      </a:lnTo>
                      <a:lnTo>
                        <a:pt x="3014" y="1914"/>
                      </a:lnTo>
                      <a:lnTo>
                        <a:pt x="3044" y="1764"/>
                      </a:lnTo>
                      <a:lnTo>
                        <a:pt x="3060" y="1610"/>
                      </a:lnTo>
                      <a:lnTo>
                        <a:pt x="3061" y="1531"/>
                      </a:lnTo>
                      <a:lnTo>
                        <a:pt x="3060" y="1452"/>
                      </a:lnTo>
                      <a:lnTo>
                        <a:pt x="3044" y="1298"/>
                      </a:lnTo>
                      <a:lnTo>
                        <a:pt x="3014" y="1148"/>
                      </a:lnTo>
                      <a:lnTo>
                        <a:pt x="2969" y="1005"/>
                      </a:lnTo>
                      <a:lnTo>
                        <a:pt x="2911" y="868"/>
                      </a:lnTo>
                      <a:lnTo>
                        <a:pt x="2841" y="737"/>
                      </a:lnTo>
                      <a:lnTo>
                        <a:pt x="2758" y="615"/>
                      </a:lnTo>
                      <a:lnTo>
                        <a:pt x="2664" y="501"/>
                      </a:lnTo>
                      <a:lnTo>
                        <a:pt x="2561" y="397"/>
                      </a:lnTo>
                      <a:lnTo>
                        <a:pt x="2447" y="304"/>
                      </a:lnTo>
                      <a:lnTo>
                        <a:pt x="2325" y="221"/>
                      </a:lnTo>
                      <a:lnTo>
                        <a:pt x="2195" y="151"/>
                      </a:lnTo>
                      <a:lnTo>
                        <a:pt x="2058" y="92"/>
                      </a:lnTo>
                      <a:lnTo>
                        <a:pt x="1914" y="47"/>
                      </a:lnTo>
                      <a:lnTo>
                        <a:pt x="1764" y="17"/>
                      </a:lnTo>
                      <a:lnTo>
                        <a:pt x="1609" y="2"/>
                      </a:lnTo>
                      <a:lnTo>
                        <a:pt x="15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94"/>
                <p:cNvSpPr>
                  <a:spLocks/>
                </p:cNvSpPr>
                <p:nvPr/>
              </p:nvSpPr>
              <p:spPr bwMode="auto">
                <a:xfrm>
                  <a:off x="8364538" y="2482850"/>
                  <a:ext cx="623888" cy="623888"/>
                </a:xfrm>
                <a:custGeom>
                  <a:avLst/>
                  <a:gdLst>
                    <a:gd name="T0" fmla="*/ 746 w 1574"/>
                    <a:gd name="T1" fmla="*/ 1 h 1575"/>
                    <a:gd name="T2" fmla="*/ 589 w 1574"/>
                    <a:gd name="T3" fmla="*/ 25 h 1575"/>
                    <a:gd name="T4" fmla="*/ 446 w 1574"/>
                    <a:gd name="T5" fmla="*/ 78 h 1575"/>
                    <a:gd name="T6" fmla="*/ 316 w 1574"/>
                    <a:gd name="T7" fmla="*/ 157 h 1575"/>
                    <a:gd name="T8" fmla="*/ 203 w 1574"/>
                    <a:gd name="T9" fmla="*/ 258 h 1575"/>
                    <a:gd name="T10" fmla="*/ 114 w 1574"/>
                    <a:gd name="T11" fmla="*/ 380 h 1575"/>
                    <a:gd name="T12" fmla="*/ 46 w 1574"/>
                    <a:gd name="T13" fmla="*/ 517 h 1575"/>
                    <a:gd name="T14" fmla="*/ 9 w 1574"/>
                    <a:gd name="T15" fmla="*/ 668 h 1575"/>
                    <a:gd name="T16" fmla="*/ 0 w 1574"/>
                    <a:gd name="T17" fmla="*/ 788 h 1575"/>
                    <a:gd name="T18" fmla="*/ 9 w 1574"/>
                    <a:gd name="T19" fmla="*/ 907 h 1575"/>
                    <a:gd name="T20" fmla="*/ 46 w 1574"/>
                    <a:gd name="T21" fmla="*/ 1059 h 1575"/>
                    <a:gd name="T22" fmla="*/ 114 w 1574"/>
                    <a:gd name="T23" fmla="*/ 1196 h 1575"/>
                    <a:gd name="T24" fmla="*/ 203 w 1574"/>
                    <a:gd name="T25" fmla="*/ 1317 h 1575"/>
                    <a:gd name="T26" fmla="*/ 316 w 1574"/>
                    <a:gd name="T27" fmla="*/ 1419 h 1575"/>
                    <a:gd name="T28" fmla="*/ 446 w 1574"/>
                    <a:gd name="T29" fmla="*/ 1498 h 1575"/>
                    <a:gd name="T30" fmla="*/ 589 w 1574"/>
                    <a:gd name="T31" fmla="*/ 1550 h 1575"/>
                    <a:gd name="T32" fmla="*/ 746 w 1574"/>
                    <a:gd name="T33" fmla="*/ 1575 h 1575"/>
                    <a:gd name="T34" fmla="*/ 828 w 1574"/>
                    <a:gd name="T35" fmla="*/ 1575 h 1575"/>
                    <a:gd name="T36" fmla="*/ 983 w 1574"/>
                    <a:gd name="T37" fmla="*/ 1550 h 1575"/>
                    <a:gd name="T38" fmla="*/ 1129 w 1574"/>
                    <a:gd name="T39" fmla="*/ 1498 h 1575"/>
                    <a:gd name="T40" fmla="*/ 1258 w 1574"/>
                    <a:gd name="T41" fmla="*/ 1419 h 1575"/>
                    <a:gd name="T42" fmla="*/ 1370 w 1574"/>
                    <a:gd name="T43" fmla="*/ 1317 h 1575"/>
                    <a:gd name="T44" fmla="*/ 1460 w 1574"/>
                    <a:gd name="T45" fmla="*/ 1196 h 1575"/>
                    <a:gd name="T46" fmla="*/ 1526 w 1574"/>
                    <a:gd name="T47" fmla="*/ 1059 h 1575"/>
                    <a:gd name="T48" fmla="*/ 1565 w 1574"/>
                    <a:gd name="T49" fmla="*/ 907 h 1575"/>
                    <a:gd name="T50" fmla="*/ 1574 w 1574"/>
                    <a:gd name="T51" fmla="*/ 788 h 1575"/>
                    <a:gd name="T52" fmla="*/ 1565 w 1574"/>
                    <a:gd name="T53" fmla="*/ 668 h 1575"/>
                    <a:gd name="T54" fmla="*/ 1526 w 1574"/>
                    <a:gd name="T55" fmla="*/ 517 h 1575"/>
                    <a:gd name="T56" fmla="*/ 1460 w 1574"/>
                    <a:gd name="T57" fmla="*/ 380 h 1575"/>
                    <a:gd name="T58" fmla="*/ 1370 w 1574"/>
                    <a:gd name="T59" fmla="*/ 258 h 1575"/>
                    <a:gd name="T60" fmla="*/ 1258 w 1574"/>
                    <a:gd name="T61" fmla="*/ 157 h 1575"/>
                    <a:gd name="T62" fmla="*/ 1129 w 1574"/>
                    <a:gd name="T63" fmla="*/ 78 h 1575"/>
                    <a:gd name="T64" fmla="*/ 983 w 1574"/>
                    <a:gd name="T65" fmla="*/ 25 h 1575"/>
                    <a:gd name="T66" fmla="*/ 828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746" y="1"/>
                      </a:lnTo>
                      <a:lnTo>
                        <a:pt x="667" y="9"/>
                      </a:lnTo>
                      <a:lnTo>
                        <a:pt x="589" y="25"/>
                      </a:lnTo>
                      <a:lnTo>
                        <a:pt x="515" y="48"/>
                      </a:lnTo>
                      <a:lnTo>
                        <a:pt x="446" y="78"/>
                      </a:lnTo>
                      <a:lnTo>
                        <a:pt x="378" y="114"/>
                      </a:lnTo>
                      <a:lnTo>
                        <a:pt x="316" y="157"/>
                      </a:lnTo>
                      <a:lnTo>
                        <a:pt x="258" y="205"/>
                      </a:lnTo>
                      <a:lnTo>
                        <a:pt x="203" y="258"/>
                      </a:lnTo>
                      <a:lnTo>
                        <a:pt x="155" y="316"/>
                      </a:lnTo>
                      <a:lnTo>
                        <a:pt x="114" y="380"/>
                      </a:lnTo>
                      <a:lnTo>
                        <a:pt x="77" y="446"/>
                      </a:lnTo>
                      <a:lnTo>
                        <a:pt x="46" y="517"/>
                      </a:lnTo>
                      <a:lnTo>
                        <a:pt x="24" y="591"/>
                      </a:lnTo>
                      <a:lnTo>
                        <a:pt x="9" y="668"/>
                      </a:lnTo>
                      <a:lnTo>
                        <a:pt x="0" y="748"/>
                      </a:lnTo>
                      <a:lnTo>
                        <a:pt x="0" y="788"/>
                      </a:lnTo>
                      <a:lnTo>
                        <a:pt x="0" y="828"/>
                      </a:lnTo>
                      <a:lnTo>
                        <a:pt x="9" y="907"/>
                      </a:lnTo>
                      <a:lnTo>
                        <a:pt x="24" y="985"/>
                      </a:lnTo>
                      <a:lnTo>
                        <a:pt x="46" y="1059"/>
                      </a:lnTo>
                      <a:lnTo>
                        <a:pt x="77" y="1129"/>
                      </a:lnTo>
                      <a:lnTo>
                        <a:pt x="114" y="1196"/>
                      </a:lnTo>
                      <a:lnTo>
                        <a:pt x="155" y="1259"/>
                      </a:lnTo>
                      <a:lnTo>
                        <a:pt x="203" y="1317"/>
                      </a:lnTo>
                      <a:lnTo>
                        <a:pt x="258" y="1371"/>
                      </a:lnTo>
                      <a:lnTo>
                        <a:pt x="316" y="1419"/>
                      </a:lnTo>
                      <a:lnTo>
                        <a:pt x="378" y="1462"/>
                      </a:lnTo>
                      <a:lnTo>
                        <a:pt x="446" y="1498"/>
                      </a:lnTo>
                      <a:lnTo>
                        <a:pt x="515" y="1528"/>
                      </a:lnTo>
                      <a:lnTo>
                        <a:pt x="589" y="1550"/>
                      </a:lnTo>
                      <a:lnTo>
                        <a:pt x="667" y="1567"/>
                      </a:lnTo>
                      <a:lnTo>
                        <a:pt x="746" y="1575"/>
                      </a:lnTo>
                      <a:lnTo>
                        <a:pt x="786" y="1575"/>
                      </a:lnTo>
                      <a:lnTo>
                        <a:pt x="828" y="1575"/>
                      </a:lnTo>
                      <a:lnTo>
                        <a:pt x="907" y="1567"/>
                      </a:lnTo>
                      <a:lnTo>
                        <a:pt x="983" y="1550"/>
                      </a:lnTo>
                      <a:lnTo>
                        <a:pt x="1057" y="1528"/>
                      </a:lnTo>
                      <a:lnTo>
                        <a:pt x="1129" y="1498"/>
                      </a:lnTo>
                      <a:lnTo>
                        <a:pt x="1195" y="1462"/>
                      </a:lnTo>
                      <a:lnTo>
                        <a:pt x="1258" y="1419"/>
                      </a:lnTo>
                      <a:lnTo>
                        <a:pt x="1317" y="1371"/>
                      </a:lnTo>
                      <a:lnTo>
                        <a:pt x="1370" y="1317"/>
                      </a:lnTo>
                      <a:lnTo>
                        <a:pt x="1418" y="1259"/>
                      </a:lnTo>
                      <a:lnTo>
                        <a:pt x="1460" y="1196"/>
                      </a:lnTo>
                      <a:lnTo>
                        <a:pt x="1497" y="1129"/>
                      </a:lnTo>
                      <a:lnTo>
                        <a:pt x="1526" y="1059"/>
                      </a:lnTo>
                      <a:lnTo>
                        <a:pt x="1550" y="985"/>
                      </a:lnTo>
                      <a:lnTo>
                        <a:pt x="1565" y="907"/>
                      </a:lnTo>
                      <a:lnTo>
                        <a:pt x="1573" y="828"/>
                      </a:lnTo>
                      <a:lnTo>
                        <a:pt x="1574" y="788"/>
                      </a:lnTo>
                      <a:lnTo>
                        <a:pt x="1573" y="748"/>
                      </a:lnTo>
                      <a:lnTo>
                        <a:pt x="1565" y="668"/>
                      </a:lnTo>
                      <a:lnTo>
                        <a:pt x="1550" y="591"/>
                      </a:lnTo>
                      <a:lnTo>
                        <a:pt x="1526" y="517"/>
                      </a:lnTo>
                      <a:lnTo>
                        <a:pt x="1497" y="446"/>
                      </a:lnTo>
                      <a:lnTo>
                        <a:pt x="1460" y="380"/>
                      </a:lnTo>
                      <a:lnTo>
                        <a:pt x="1418" y="316"/>
                      </a:lnTo>
                      <a:lnTo>
                        <a:pt x="1370" y="258"/>
                      </a:lnTo>
                      <a:lnTo>
                        <a:pt x="1317" y="205"/>
                      </a:lnTo>
                      <a:lnTo>
                        <a:pt x="1258" y="157"/>
                      </a:lnTo>
                      <a:lnTo>
                        <a:pt x="1195" y="114"/>
                      </a:lnTo>
                      <a:lnTo>
                        <a:pt x="1129" y="78"/>
                      </a:lnTo>
                      <a:lnTo>
                        <a:pt x="1057" y="48"/>
                      </a:lnTo>
                      <a:lnTo>
                        <a:pt x="983" y="25"/>
                      </a:lnTo>
                      <a:lnTo>
                        <a:pt x="907" y="9"/>
                      </a:lnTo>
                      <a:lnTo>
                        <a:pt x="828" y="1"/>
                      </a:lnTo>
                      <a:lnTo>
                        <a:pt x="7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a:r>
                    <a:rPr lang="ar-SA" sz="2400" b="1" dirty="0">
                      <a:solidFill>
                        <a:srgbClr val="E84C3D"/>
                      </a:solidFill>
                    </a:rPr>
                    <a:t>96,6</a:t>
                  </a:r>
                  <a:r>
                    <a:rPr lang="fr-FR" sz="2400" b="1" dirty="0">
                      <a:solidFill>
                        <a:srgbClr val="E84C3D"/>
                      </a:solidFill>
                    </a:rPr>
                    <a:t>%</a:t>
                  </a:r>
                  <a:endParaRPr lang="en-US" sz="2400" b="1" dirty="0">
                    <a:solidFill>
                      <a:srgbClr val="E84C3D"/>
                    </a:solidFill>
                  </a:endParaRPr>
                </a:p>
              </p:txBody>
            </p:sp>
          </p:grpSp>
          <p:grpSp>
            <p:nvGrpSpPr>
              <p:cNvPr id="41" name="Group 3"/>
              <p:cNvGrpSpPr/>
              <p:nvPr/>
            </p:nvGrpSpPr>
            <p:grpSpPr>
              <a:xfrm>
                <a:off x="5505304" y="3068960"/>
                <a:ext cx="2319104" cy="2319104"/>
                <a:chOff x="6310313" y="2982913"/>
                <a:chExt cx="1697038" cy="1697038"/>
              </a:xfrm>
              <a:solidFill>
                <a:srgbClr val="27AE61"/>
              </a:solidFill>
            </p:grpSpPr>
            <p:sp>
              <p:nvSpPr>
                <p:cNvPr id="54" name="Freeform 183"/>
                <p:cNvSpPr>
                  <a:spLocks/>
                </p:cNvSpPr>
                <p:nvPr/>
              </p:nvSpPr>
              <p:spPr bwMode="auto">
                <a:xfrm>
                  <a:off x="6310313" y="2982913"/>
                  <a:ext cx="901700" cy="901700"/>
                </a:xfrm>
                <a:custGeom>
                  <a:avLst/>
                  <a:gdLst>
                    <a:gd name="T0" fmla="*/ 1288 w 2271"/>
                    <a:gd name="T1" fmla="*/ 2272 h 2272"/>
                    <a:gd name="T2" fmla="*/ 1313 w 2271"/>
                    <a:gd name="T3" fmla="*/ 2191 h 2272"/>
                    <a:gd name="T4" fmla="*/ 1343 w 2271"/>
                    <a:gd name="T5" fmla="*/ 2033 h 2272"/>
                    <a:gd name="T6" fmla="*/ 1352 w 2271"/>
                    <a:gd name="T7" fmla="*/ 1881 h 2272"/>
                    <a:gd name="T8" fmla="*/ 1341 w 2271"/>
                    <a:gd name="T9" fmla="*/ 1734 h 2272"/>
                    <a:gd name="T10" fmla="*/ 1311 w 2271"/>
                    <a:gd name="T11" fmla="*/ 1597 h 2272"/>
                    <a:gd name="T12" fmla="*/ 1264 w 2271"/>
                    <a:gd name="T13" fmla="*/ 1469 h 2272"/>
                    <a:gd name="T14" fmla="*/ 1200 w 2271"/>
                    <a:gd name="T15" fmla="*/ 1351 h 2272"/>
                    <a:gd name="T16" fmla="*/ 1120 w 2271"/>
                    <a:gd name="T17" fmla="*/ 1245 h 2272"/>
                    <a:gd name="T18" fmla="*/ 1026 w 2271"/>
                    <a:gd name="T19" fmla="*/ 1151 h 2272"/>
                    <a:gd name="T20" fmla="*/ 920 w 2271"/>
                    <a:gd name="T21" fmla="*/ 1072 h 2272"/>
                    <a:gd name="T22" fmla="*/ 802 w 2271"/>
                    <a:gd name="T23" fmla="*/ 1007 h 2272"/>
                    <a:gd name="T24" fmla="*/ 674 w 2271"/>
                    <a:gd name="T25" fmla="*/ 961 h 2272"/>
                    <a:gd name="T26" fmla="*/ 536 w 2271"/>
                    <a:gd name="T27" fmla="*/ 930 h 2272"/>
                    <a:gd name="T28" fmla="*/ 391 w 2271"/>
                    <a:gd name="T29" fmla="*/ 919 h 2272"/>
                    <a:gd name="T30" fmla="*/ 238 w 2271"/>
                    <a:gd name="T31" fmla="*/ 928 h 2272"/>
                    <a:gd name="T32" fmla="*/ 80 w 2271"/>
                    <a:gd name="T33" fmla="*/ 958 h 2272"/>
                    <a:gd name="T34" fmla="*/ 0 w 2271"/>
                    <a:gd name="T35" fmla="*/ 983 h 2272"/>
                    <a:gd name="T36" fmla="*/ 982 w 2271"/>
                    <a:gd name="T37" fmla="*/ 0 h 2272"/>
                    <a:gd name="T38" fmla="*/ 958 w 2271"/>
                    <a:gd name="T39" fmla="*/ 81 h 2272"/>
                    <a:gd name="T40" fmla="*/ 928 w 2271"/>
                    <a:gd name="T41" fmla="*/ 239 h 2272"/>
                    <a:gd name="T42" fmla="*/ 919 w 2271"/>
                    <a:gd name="T43" fmla="*/ 392 h 2272"/>
                    <a:gd name="T44" fmla="*/ 929 w 2271"/>
                    <a:gd name="T45" fmla="*/ 537 h 2272"/>
                    <a:gd name="T46" fmla="*/ 959 w 2271"/>
                    <a:gd name="T47" fmla="*/ 674 h 2272"/>
                    <a:gd name="T48" fmla="*/ 1007 w 2271"/>
                    <a:gd name="T49" fmla="*/ 804 h 2272"/>
                    <a:gd name="T50" fmla="*/ 1070 w 2271"/>
                    <a:gd name="T51" fmla="*/ 922 h 2272"/>
                    <a:gd name="T52" fmla="*/ 1151 w 2271"/>
                    <a:gd name="T53" fmla="*/ 1028 h 2272"/>
                    <a:gd name="T54" fmla="*/ 1244 w 2271"/>
                    <a:gd name="T55" fmla="*/ 1121 h 2272"/>
                    <a:gd name="T56" fmla="*/ 1350 w 2271"/>
                    <a:gd name="T57" fmla="*/ 1200 h 2272"/>
                    <a:gd name="T58" fmla="*/ 1468 w 2271"/>
                    <a:gd name="T59" fmla="*/ 1264 h 2272"/>
                    <a:gd name="T60" fmla="*/ 1597 w 2271"/>
                    <a:gd name="T61" fmla="*/ 1312 h 2272"/>
                    <a:gd name="T62" fmla="*/ 1734 w 2271"/>
                    <a:gd name="T63" fmla="*/ 1342 h 2272"/>
                    <a:gd name="T64" fmla="*/ 1879 w 2271"/>
                    <a:gd name="T65" fmla="*/ 1353 h 2272"/>
                    <a:gd name="T66" fmla="*/ 2032 w 2271"/>
                    <a:gd name="T67" fmla="*/ 1344 h 2272"/>
                    <a:gd name="T68" fmla="*/ 2190 w 2271"/>
                    <a:gd name="T69" fmla="*/ 1313 h 2272"/>
                    <a:gd name="T70" fmla="*/ 2271 w 2271"/>
                    <a:gd name="T71" fmla="*/ 1289 h 2272"/>
                    <a:gd name="T72" fmla="*/ 1288 w 2271"/>
                    <a:gd name="T73"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1" h="2272">
                      <a:moveTo>
                        <a:pt x="1288" y="2272"/>
                      </a:moveTo>
                      <a:lnTo>
                        <a:pt x="1313" y="2191"/>
                      </a:lnTo>
                      <a:lnTo>
                        <a:pt x="1343" y="2033"/>
                      </a:lnTo>
                      <a:lnTo>
                        <a:pt x="1352" y="1881"/>
                      </a:lnTo>
                      <a:lnTo>
                        <a:pt x="1341" y="1734"/>
                      </a:lnTo>
                      <a:lnTo>
                        <a:pt x="1311" y="1597"/>
                      </a:lnTo>
                      <a:lnTo>
                        <a:pt x="1264" y="1469"/>
                      </a:lnTo>
                      <a:lnTo>
                        <a:pt x="1200" y="1351"/>
                      </a:lnTo>
                      <a:lnTo>
                        <a:pt x="1120" y="1245"/>
                      </a:lnTo>
                      <a:lnTo>
                        <a:pt x="1026" y="1151"/>
                      </a:lnTo>
                      <a:lnTo>
                        <a:pt x="920" y="1072"/>
                      </a:lnTo>
                      <a:lnTo>
                        <a:pt x="802" y="1007"/>
                      </a:lnTo>
                      <a:lnTo>
                        <a:pt x="674" y="961"/>
                      </a:lnTo>
                      <a:lnTo>
                        <a:pt x="536" y="930"/>
                      </a:lnTo>
                      <a:lnTo>
                        <a:pt x="391" y="919"/>
                      </a:lnTo>
                      <a:lnTo>
                        <a:pt x="238" y="928"/>
                      </a:lnTo>
                      <a:lnTo>
                        <a:pt x="80" y="958"/>
                      </a:lnTo>
                      <a:lnTo>
                        <a:pt x="0" y="983"/>
                      </a:lnTo>
                      <a:lnTo>
                        <a:pt x="982" y="0"/>
                      </a:lnTo>
                      <a:lnTo>
                        <a:pt x="958" y="81"/>
                      </a:lnTo>
                      <a:lnTo>
                        <a:pt x="928" y="239"/>
                      </a:lnTo>
                      <a:lnTo>
                        <a:pt x="919" y="392"/>
                      </a:lnTo>
                      <a:lnTo>
                        <a:pt x="929" y="537"/>
                      </a:lnTo>
                      <a:lnTo>
                        <a:pt x="959" y="674"/>
                      </a:lnTo>
                      <a:lnTo>
                        <a:pt x="1007" y="804"/>
                      </a:lnTo>
                      <a:lnTo>
                        <a:pt x="1070" y="922"/>
                      </a:lnTo>
                      <a:lnTo>
                        <a:pt x="1151" y="1028"/>
                      </a:lnTo>
                      <a:lnTo>
                        <a:pt x="1244" y="1121"/>
                      </a:lnTo>
                      <a:lnTo>
                        <a:pt x="1350" y="1200"/>
                      </a:lnTo>
                      <a:lnTo>
                        <a:pt x="1468" y="1264"/>
                      </a:lnTo>
                      <a:lnTo>
                        <a:pt x="1597" y="1312"/>
                      </a:lnTo>
                      <a:lnTo>
                        <a:pt x="1734" y="1342"/>
                      </a:lnTo>
                      <a:lnTo>
                        <a:pt x="1879" y="1353"/>
                      </a:lnTo>
                      <a:lnTo>
                        <a:pt x="2032" y="1344"/>
                      </a:lnTo>
                      <a:lnTo>
                        <a:pt x="2190" y="1313"/>
                      </a:lnTo>
                      <a:lnTo>
                        <a:pt x="2271" y="1289"/>
                      </a:lnTo>
                      <a:lnTo>
                        <a:pt x="1288" y="2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1"/>
                <p:cNvSpPr>
                  <a:spLocks/>
                </p:cNvSpPr>
                <p:nvPr/>
              </p:nvSpPr>
              <p:spPr bwMode="auto">
                <a:xfrm>
                  <a:off x="6792913" y="3465513"/>
                  <a:ext cx="1214438" cy="1214438"/>
                </a:xfrm>
                <a:custGeom>
                  <a:avLst/>
                  <a:gdLst>
                    <a:gd name="T0" fmla="*/ 1610 w 3063"/>
                    <a:gd name="T1" fmla="*/ 1 h 3061"/>
                    <a:gd name="T2" fmla="*/ 1914 w 3063"/>
                    <a:gd name="T3" fmla="*/ 46 h 3061"/>
                    <a:gd name="T4" fmla="*/ 2196 w 3063"/>
                    <a:gd name="T5" fmla="*/ 150 h 3061"/>
                    <a:gd name="T6" fmla="*/ 2448 w 3063"/>
                    <a:gd name="T7" fmla="*/ 303 h 3061"/>
                    <a:gd name="T8" fmla="*/ 2665 w 3063"/>
                    <a:gd name="T9" fmla="*/ 500 h 3061"/>
                    <a:gd name="T10" fmla="*/ 2841 w 3063"/>
                    <a:gd name="T11" fmla="*/ 736 h 3061"/>
                    <a:gd name="T12" fmla="*/ 2971 w 3063"/>
                    <a:gd name="T13" fmla="*/ 1003 h 3061"/>
                    <a:gd name="T14" fmla="*/ 3046 w 3063"/>
                    <a:gd name="T15" fmla="*/ 1297 h 3061"/>
                    <a:gd name="T16" fmla="*/ 3063 w 3063"/>
                    <a:gd name="T17" fmla="*/ 1530 h 3061"/>
                    <a:gd name="T18" fmla="*/ 3046 w 3063"/>
                    <a:gd name="T19" fmla="*/ 1764 h 3061"/>
                    <a:gd name="T20" fmla="*/ 2971 w 3063"/>
                    <a:gd name="T21" fmla="*/ 2057 h 3061"/>
                    <a:gd name="T22" fmla="*/ 2841 w 3063"/>
                    <a:gd name="T23" fmla="*/ 2324 h 3061"/>
                    <a:gd name="T24" fmla="*/ 2665 w 3063"/>
                    <a:gd name="T25" fmla="*/ 2560 h 3061"/>
                    <a:gd name="T26" fmla="*/ 2448 w 3063"/>
                    <a:gd name="T27" fmla="*/ 2758 h 3061"/>
                    <a:gd name="T28" fmla="*/ 2196 w 3063"/>
                    <a:gd name="T29" fmla="*/ 2911 h 3061"/>
                    <a:gd name="T30" fmla="*/ 1914 w 3063"/>
                    <a:gd name="T31" fmla="*/ 3013 h 3061"/>
                    <a:gd name="T32" fmla="*/ 1610 w 3063"/>
                    <a:gd name="T33" fmla="*/ 3060 h 3061"/>
                    <a:gd name="T34" fmla="*/ 1453 w 3063"/>
                    <a:gd name="T35" fmla="*/ 3060 h 3061"/>
                    <a:gd name="T36" fmla="*/ 1148 w 3063"/>
                    <a:gd name="T37" fmla="*/ 3013 h 3061"/>
                    <a:gd name="T38" fmla="*/ 867 w 3063"/>
                    <a:gd name="T39" fmla="*/ 2911 h 3061"/>
                    <a:gd name="T40" fmla="*/ 616 w 3063"/>
                    <a:gd name="T41" fmla="*/ 2758 h 3061"/>
                    <a:gd name="T42" fmla="*/ 398 w 3063"/>
                    <a:gd name="T43" fmla="*/ 2560 h 3061"/>
                    <a:gd name="T44" fmla="*/ 222 w 3063"/>
                    <a:gd name="T45" fmla="*/ 2324 h 3061"/>
                    <a:gd name="T46" fmla="*/ 93 w 3063"/>
                    <a:gd name="T47" fmla="*/ 2057 h 3061"/>
                    <a:gd name="T48" fmla="*/ 17 w 3063"/>
                    <a:gd name="T49" fmla="*/ 1764 h 3061"/>
                    <a:gd name="T50" fmla="*/ 0 w 3063"/>
                    <a:gd name="T51" fmla="*/ 1530 h 3061"/>
                    <a:gd name="T52" fmla="*/ 17 w 3063"/>
                    <a:gd name="T53" fmla="*/ 1297 h 3061"/>
                    <a:gd name="T54" fmla="*/ 93 w 3063"/>
                    <a:gd name="T55" fmla="*/ 1003 h 3061"/>
                    <a:gd name="T56" fmla="*/ 222 w 3063"/>
                    <a:gd name="T57" fmla="*/ 736 h 3061"/>
                    <a:gd name="T58" fmla="*/ 398 w 3063"/>
                    <a:gd name="T59" fmla="*/ 500 h 3061"/>
                    <a:gd name="T60" fmla="*/ 616 w 3063"/>
                    <a:gd name="T61" fmla="*/ 303 h 3061"/>
                    <a:gd name="T62" fmla="*/ 867 w 3063"/>
                    <a:gd name="T63" fmla="*/ 150 h 3061"/>
                    <a:gd name="T64" fmla="*/ 1148 w 3063"/>
                    <a:gd name="T65" fmla="*/ 46 h 3061"/>
                    <a:gd name="T66" fmla="*/ 1453 w 3063"/>
                    <a:gd name="T67" fmla="*/ 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1">
                      <a:moveTo>
                        <a:pt x="1532" y="0"/>
                      </a:moveTo>
                      <a:lnTo>
                        <a:pt x="1610" y="1"/>
                      </a:lnTo>
                      <a:lnTo>
                        <a:pt x="1765" y="17"/>
                      </a:lnTo>
                      <a:lnTo>
                        <a:pt x="1914" y="46"/>
                      </a:lnTo>
                      <a:lnTo>
                        <a:pt x="2058" y="92"/>
                      </a:lnTo>
                      <a:lnTo>
                        <a:pt x="2196" y="150"/>
                      </a:lnTo>
                      <a:lnTo>
                        <a:pt x="2325" y="220"/>
                      </a:lnTo>
                      <a:lnTo>
                        <a:pt x="2448" y="303"/>
                      </a:lnTo>
                      <a:lnTo>
                        <a:pt x="2561" y="396"/>
                      </a:lnTo>
                      <a:lnTo>
                        <a:pt x="2665" y="500"/>
                      </a:lnTo>
                      <a:lnTo>
                        <a:pt x="2758" y="614"/>
                      </a:lnTo>
                      <a:lnTo>
                        <a:pt x="2841" y="736"/>
                      </a:lnTo>
                      <a:lnTo>
                        <a:pt x="2912" y="866"/>
                      </a:lnTo>
                      <a:lnTo>
                        <a:pt x="2971" y="1003"/>
                      </a:lnTo>
                      <a:lnTo>
                        <a:pt x="3015" y="1147"/>
                      </a:lnTo>
                      <a:lnTo>
                        <a:pt x="3046" y="1297"/>
                      </a:lnTo>
                      <a:lnTo>
                        <a:pt x="3061" y="1451"/>
                      </a:lnTo>
                      <a:lnTo>
                        <a:pt x="3063" y="1530"/>
                      </a:lnTo>
                      <a:lnTo>
                        <a:pt x="3061" y="1610"/>
                      </a:lnTo>
                      <a:lnTo>
                        <a:pt x="3046" y="1764"/>
                      </a:lnTo>
                      <a:lnTo>
                        <a:pt x="3015" y="1913"/>
                      </a:lnTo>
                      <a:lnTo>
                        <a:pt x="2971" y="2057"/>
                      </a:lnTo>
                      <a:lnTo>
                        <a:pt x="2912" y="2194"/>
                      </a:lnTo>
                      <a:lnTo>
                        <a:pt x="2841" y="2324"/>
                      </a:lnTo>
                      <a:lnTo>
                        <a:pt x="2758" y="2447"/>
                      </a:lnTo>
                      <a:lnTo>
                        <a:pt x="2665" y="2560"/>
                      </a:lnTo>
                      <a:lnTo>
                        <a:pt x="2561" y="2663"/>
                      </a:lnTo>
                      <a:lnTo>
                        <a:pt x="2448" y="2758"/>
                      </a:lnTo>
                      <a:lnTo>
                        <a:pt x="2325" y="2840"/>
                      </a:lnTo>
                      <a:lnTo>
                        <a:pt x="2196" y="2911"/>
                      </a:lnTo>
                      <a:lnTo>
                        <a:pt x="2058" y="2969"/>
                      </a:lnTo>
                      <a:lnTo>
                        <a:pt x="1914" y="3013"/>
                      </a:lnTo>
                      <a:lnTo>
                        <a:pt x="1765" y="3044"/>
                      </a:lnTo>
                      <a:lnTo>
                        <a:pt x="1610" y="3060"/>
                      </a:lnTo>
                      <a:lnTo>
                        <a:pt x="1532" y="3061"/>
                      </a:lnTo>
                      <a:lnTo>
                        <a:pt x="1453" y="3060"/>
                      </a:lnTo>
                      <a:lnTo>
                        <a:pt x="1297" y="3044"/>
                      </a:lnTo>
                      <a:lnTo>
                        <a:pt x="1148" y="3013"/>
                      </a:lnTo>
                      <a:lnTo>
                        <a:pt x="1004" y="2969"/>
                      </a:lnTo>
                      <a:lnTo>
                        <a:pt x="867" y="2911"/>
                      </a:lnTo>
                      <a:lnTo>
                        <a:pt x="737" y="2840"/>
                      </a:lnTo>
                      <a:lnTo>
                        <a:pt x="616" y="2758"/>
                      </a:lnTo>
                      <a:lnTo>
                        <a:pt x="502" y="2663"/>
                      </a:lnTo>
                      <a:lnTo>
                        <a:pt x="398" y="2560"/>
                      </a:lnTo>
                      <a:lnTo>
                        <a:pt x="305" y="2447"/>
                      </a:lnTo>
                      <a:lnTo>
                        <a:pt x="222" y="2324"/>
                      </a:lnTo>
                      <a:lnTo>
                        <a:pt x="150" y="2194"/>
                      </a:lnTo>
                      <a:lnTo>
                        <a:pt x="93" y="2057"/>
                      </a:lnTo>
                      <a:lnTo>
                        <a:pt x="48" y="1913"/>
                      </a:lnTo>
                      <a:lnTo>
                        <a:pt x="17" y="1764"/>
                      </a:lnTo>
                      <a:lnTo>
                        <a:pt x="1" y="1610"/>
                      </a:lnTo>
                      <a:lnTo>
                        <a:pt x="0" y="1530"/>
                      </a:lnTo>
                      <a:lnTo>
                        <a:pt x="1" y="1451"/>
                      </a:lnTo>
                      <a:lnTo>
                        <a:pt x="17" y="1297"/>
                      </a:lnTo>
                      <a:lnTo>
                        <a:pt x="48" y="1147"/>
                      </a:lnTo>
                      <a:lnTo>
                        <a:pt x="93" y="1003"/>
                      </a:lnTo>
                      <a:lnTo>
                        <a:pt x="150" y="866"/>
                      </a:lnTo>
                      <a:lnTo>
                        <a:pt x="222" y="736"/>
                      </a:lnTo>
                      <a:lnTo>
                        <a:pt x="305" y="614"/>
                      </a:lnTo>
                      <a:lnTo>
                        <a:pt x="398" y="500"/>
                      </a:lnTo>
                      <a:lnTo>
                        <a:pt x="502" y="396"/>
                      </a:lnTo>
                      <a:lnTo>
                        <a:pt x="616" y="303"/>
                      </a:lnTo>
                      <a:lnTo>
                        <a:pt x="737" y="220"/>
                      </a:lnTo>
                      <a:lnTo>
                        <a:pt x="867" y="150"/>
                      </a:lnTo>
                      <a:lnTo>
                        <a:pt x="1004" y="92"/>
                      </a:lnTo>
                      <a:lnTo>
                        <a:pt x="1148" y="46"/>
                      </a:lnTo>
                      <a:lnTo>
                        <a:pt x="1297" y="17"/>
                      </a:lnTo>
                      <a:lnTo>
                        <a:pt x="1453" y="1"/>
                      </a:lnTo>
                      <a:lnTo>
                        <a:pt x="1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92"/>
                <p:cNvSpPr>
                  <a:spLocks/>
                </p:cNvSpPr>
                <p:nvPr/>
              </p:nvSpPr>
              <p:spPr bwMode="auto">
                <a:xfrm>
                  <a:off x="7083425" y="3756025"/>
                  <a:ext cx="625475" cy="623888"/>
                </a:xfrm>
                <a:custGeom>
                  <a:avLst/>
                  <a:gdLst>
                    <a:gd name="T0" fmla="*/ 828 w 1574"/>
                    <a:gd name="T1" fmla="*/ 1 h 1575"/>
                    <a:gd name="T2" fmla="*/ 983 w 1574"/>
                    <a:gd name="T3" fmla="*/ 25 h 1575"/>
                    <a:gd name="T4" fmla="*/ 1128 w 1574"/>
                    <a:gd name="T5" fmla="*/ 78 h 1575"/>
                    <a:gd name="T6" fmla="*/ 1258 w 1574"/>
                    <a:gd name="T7" fmla="*/ 157 h 1575"/>
                    <a:gd name="T8" fmla="*/ 1370 w 1574"/>
                    <a:gd name="T9" fmla="*/ 258 h 1575"/>
                    <a:gd name="T10" fmla="*/ 1460 w 1574"/>
                    <a:gd name="T11" fmla="*/ 379 h 1575"/>
                    <a:gd name="T12" fmla="*/ 1526 w 1574"/>
                    <a:gd name="T13" fmla="*/ 517 h 1575"/>
                    <a:gd name="T14" fmla="*/ 1565 w 1574"/>
                    <a:gd name="T15" fmla="*/ 668 h 1575"/>
                    <a:gd name="T16" fmla="*/ 1574 w 1574"/>
                    <a:gd name="T17" fmla="*/ 788 h 1575"/>
                    <a:gd name="T18" fmla="*/ 1565 w 1574"/>
                    <a:gd name="T19" fmla="*/ 907 h 1575"/>
                    <a:gd name="T20" fmla="*/ 1526 w 1574"/>
                    <a:gd name="T21" fmla="*/ 1059 h 1575"/>
                    <a:gd name="T22" fmla="*/ 1460 w 1574"/>
                    <a:gd name="T23" fmla="*/ 1196 h 1575"/>
                    <a:gd name="T24" fmla="*/ 1370 w 1574"/>
                    <a:gd name="T25" fmla="*/ 1317 h 1575"/>
                    <a:gd name="T26" fmla="*/ 1258 w 1574"/>
                    <a:gd name="T27" fmla="*/ 1419 h 1575"/>
                    <a:gd name="T28" fmla="*/ 1128 w 1574"/>
                    <a:gd name="T29" fmla="*/ 1497 h 1575"/>
                    <a:gd name="T30" fmla="*/ 983 w 1574"/>
                    <a:gd name="T31" fmla="*/ 1550 h 1575"/>
                    <a:gd name="T32" fmla="*/ 828 w 1574"/>
                    <a:gd name="T33" fmla="*/ 1574 h 1575"/>
                    <a:gd name="T34" fmla="*/ 746 w 1574"/>
                    <a:gd name="T35" fmla="*/ 1574 h 1575"/>
                    <a:gd name="T36" fmla="*/ 589 w 1574"/>
                    <a:gd name="T37" fmla="*/ 1550 h 1575"/>
                    <a:gd name="T38" fmla="*/ 445 w 1574"/>
                    <a:gd name="T39" fmla="*/ 1497 h 1575"/>
                    <a:gd name="T40" fmla="*/ 316 w 1574"/>
                    <a:gd name="T41" fmla="*/ 1419 h 1575"/>
                    <a:gd name="T42" fmla="*/ 203 w 1574"/>
                    <a:gd name="T43" fmla="*/ 1317 h 1575"/>
                    <a:gd name="T44" fmla="*/ 112 w 1574"/>
                    <a:gd name="T45" fmla="*/ 1196 h 1575"/>
                    <a:gd name="T46" fmla="*/ 46 w 1574"/>
                    <a:gd name="T47" fmla="*/ 1059 h 1575"/>
                    <a:gd name="T48" fmla="*/ 9 w 1574"/>
                    <a:gd name="T49" fmla="*/ 907 h 1575"/>
                    <a:gd name="T50" fmla="*/ 0 w 1574"/>
                    <a:gd name="T51" fmla="*/ 788 h 1575"/>
                    <a:gd name="T52" fmla="*/ 9 w 1574"/>
                    <a:gd name="T53" fmla="*/ 668 h 1575"/>
                    <a:gd name="T54" fmla="*/ 46 w 1574"/>
                    <a:gd name="T55" fmla="*/ 517 h 1575"/>
                    <a:gd name="T56" fmla="*/ 112 w 1574"/>
                    <a:gd name="T57" fmla="*/ 379 h 1575"/>
                    <a:gd name="T58" fmla="*/ 203 w 1574"/>
                    <a:gd name="T59" fmla="*/ 258 h 1575"/>
                    <a:gd name="T60" fmla="*/ 316 w 1574"/>
                    <a:gd name="T61" fmla="*/ 157 h 1575"/>
                    <a:gd name="T62" fmla="*/ 445 w 1574"/>
                    <a:gd name="T63" fmla="*/ 78 h 1575"/>
                    <a:gd name="T64" fmla="*/ 589 w 1574"/>
                    <a:gd name="T65" fmla="*/ 25 h 1575"/>
                    <a:gd name="T66" fmla="*/ 746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828" y="1"/>
                      </a:lnTo>
                      <a:lnTo>
                        <a:pt x="907" y="9"/>
                      </a:lnTo>
                      <a:lnTo>
                        <a:pt x="983" y="25"/>
                      </a:lnTo>
                      <a:lnTo>
                        <a:pt x="1057" y="48"/>
                      </a:lnTo>
                      <a:lnTo>
                        <a:pt x="1128" y="78"/>
                      </a:lnTo>
                      <a:lnTo>
                        <a:pt x="1195" y="114"/>
                      </a:lnTo>
                      <a:lnTo>
                        <a:pt x="1258" y="157"/>
                      </a:lnTo>
                      <a:lnTo>
                        <a:pt x="1316" y="205"/>
                      </a:lnTo>
                      <a:lnTo>
                        <a:pt x="1370" y="258"/>
                      </a:lnTo>
                      <a:lnTo>
                        <a:pt x="1418" y="316"/>
                      </a:lnTo>
                      <a:lnTo>
                        <a:pt x="1460" y="379"/>
                      </a:lnTo>
                      <a:lnTo>
                        <a:pt x="1497" y="446"/>
                      </a:lnTo>
                      <a:lnTo>
                        <a:pt x="1526" y="517"/>
                      </a:lnTo>
                      <a:lnTo>
                        <a:pt x="1550" y="591"/>
                      </a:lnTo>
                      <a:lnTo>
                        <a:pt x="1565" y="668"/>
                      </a:lnTo>
                      <a:lnTo>
                        <a:pt x="1573" y="747"/>
                      </a:lnTo>
                      <a:lnTo>
                        <a:pt x="1574" y="788"/>
                      </a:lnTo>
                      <a:lnTo>
                        <a:pt x="1573" y="828"/>
                      </a:lnTo>
                      <a:lnTo>
                        <a:pt x="1565" y="907"/>
                      </a:lnTo>
                      <a:lnTo>
                        <a:pt x="1550" y="984"/>
                      </a:lnTo>
                      <a:lnTo>
                        <a:pt x="1526" y="1059"/>
                      </a:lnTo>
                      <a:lnTo>
                        <a:pt x="1497" y="1129"/>
                      </a:lnTo>
                      <a:lnTo>
                        <a:pt x="1460" y="1196"/>
                      </a:lnTo>
                      <a:lnTo>
                        <a:pt x="1418" y="1259"/>
                      </a:lnTo>
                      <a:lnTo>
                        <a:pt x="1370" y="1317"/>
                      </a:lnTo>
                      <a:lnTo>
                        <a:pt x="1316" y="1370"/>
                      </a:lnTo>
                      <a:lnTo>
                        <a:pt x="1258" y="1419"/>
                      </a:lnTo>
                      <a:lnTo>
                        <a:pt x="1195" y="1461"/>
                      </a:lnTo>
                      <a:lnTo>
                        <a:pt x="1128" y="1497"/>
                      </a:lnTo>
                      <a:lnTo>
                        <a:pt x="1057" y="1527"/>
                      </a:lnTo>
                      <a:lnTo>
                        <a:pt x="983" y="1550"/>
                      </a:lnTo>
                      <a:lnTo>
                        <a:pt x="907" y="1566"/>
                      </a:lnTo>
                      <a:lnTo>
                        <a:pt x="828" y="1574"/>
                      </a:lnTo>
                      <a:lnTo>
                        <a:pt x="786" y="1575"/>
                      </a:lnTo>
                      <a:lnTo>
                        <a:pt x="746" y="1574"/>
                      </a:lnTo>
                      <a:lnTo>
                        <a:pt x="667" y="1566"/>
                      </a:lnTo>
                      <a:lnTo>
                        <a:pt x="589" y="1550"/>
                      </a:lnTo>
                      <a:lnTo>
                        <a:pt x="515" y="1527"/>
                      </a:lnTo>
                      <a:lnTo>
                        <a:pt x="445" y="1497"/>
                      </a:lnTo>
                      <a:lnTo>
                        <a:pt x="378" y="1461"/>
                      </a:lnTo>
                      <a:lnTo>
                        <a:pt x="316" y="1419"/>
                      </a:lnTo>
                      <a:lnTo>
                        <a:pt x="257" y="1370"/>
                      </a:lnTo>
                      <a:lnTo>
                        <a:pt x="203" y="1317"/>
                      </a:lnTo>
                      <a:lnTo>
                        <a:pt x="155" y="1259"/>
                      </a:lnTo>
                      <a:lnTo>
                        <a:pt x="112" y="1196"/>
                      </a:lnTo>
                      <a:lnTo>
                        <a:pt x="76" y="1129"/>
                      </a:lnTo>
                      <a:lnTo>
                        <a:pt x="46" y="1059"/>
                      </a:lnTo>
                      <a:lnTo>
                        <a:pt x="24" y="984"/>
                      </a:lnTo>
                      <a:lnTo>
                        <a:pt x="9" y="907"/>
                      </a:lnTo>
                      <a:lnTo>
                        <a:pt x="0" y="828"/>
                      </a:lnTo>
                      <a:lnTo>
                        <a:pt x="0" y="788"/>
                      </a:lnTo>
                      <a:lnTo>
                        <a:pt x="0" y="747"/>
                      </a:lnTo>
                      <a:lnTo>
                        <a:pt x="9" y="668"/>
                      </a:lnTo>
                      <a:lnTo>
                        <a:pt x="24" y="591"/>
                      </a:lnTo>
                      <a:lnTo>
                        <a:pt x="46" y="517"/>
                      </a:lnTo>
                      <a:lnTo>
                        <a:pt x="76" y="446"/>
                      </a:lnTo>
                      <a:lnTo>
                        <a:pt x="112" y="379"/>
                      </a:lnTo>
                      <a:lnTo>
                        <a:pt x="155" y="316"/>
                      </a:lnTo>
                      <a:lnTo>
                        <a:pt x="203" y="258"/>
                      </a:lnTo>
                      <a:lnTo>
                        <a:pt x="257" y="205"/>
                      </a:lnTo>
                      <a:lnTo>
                        <a:pt x="316" y="157"/>
                      </a:lnTo>
                      <a:lnTo>
                        <a:pt x="378" y="114"/>
                      </a:lnTo>
                      <a:lnTo>
                        <a:pt x="445" y="78"/>
                      </a:lnTo>
                      <a:lnTo>
                        <a:pt x="515" y="48"/>
                      </a:lnTo>
                      <a:lnTo>
                        <a:pt x="589" y="25"/>
                      </a:lnTo>
                      <a:lnTo>
                        <a:pt x="667" y="9"/>
                      </a:lnTo>
                      <a:lnTo>
                        <a:pt x="746" y="1"/>
                      </a:lnTo>
                      <a:lnTo>
                        <a:pt x="7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rtl="1"/>
                  <a:r>
                    <a:rPr lang="en-US" sz="2400" b="1" dirty="0">
                      <a:solidFill>
                        <a:srgbClr val="27AE61"/>
                      </a:solidFill>
                    </a:rPr>
                    <a:t>78,4</a:t>
                  </a:r>
                  <a:r>
                    <a:rPr lang="fr-FR" sz="2400" b="1" dirty="0">
                      <a:solidFill>
                        <a:srgbClr val="27AE61"/>
                      </a:solidFill>
                    </a:rPr>
                    <a:t>%</a:t>
                  </a:r>
                  <a:endParaRPr lang="en-US" sz="2400" b="1" dirty="0">
                    <a:solidFill>
                      <a:srgbClr val="27AE61"/>
                    </a:solidFill>
                  </a:endParaRPr>
                </a:p>
              </p:txBody>
            </p:sp>
          </p:grpSp>
          <p:sp>
            <p:nvSpPr>
              <p:cNvPr id="42" name="Freeform 186"/>
              <p:cNvSpPr>
                <a:spLocks/>
              </p:cNvSpPr>
              <p:nvPr/>
            </p:nvSpPr>
            <p:spPr bwMode="auto">
              <a:xfrm>
                <a:off x="4421487" y="1982083"/>
                <a:ext cx="1661771" cy="1659602"/>
              </a:xfrm>
              <a:custGeom>
                <a:avLst/>
                <a:gdLst>
                  <a:gd name="T0" fmla="*/ 1611 w 3063"/>
                  <a:gd name="T1" fmla="*/ 2 h 3062"/>
                  <a:gd name="T2" fmla="*/ 1914 w 3063"/>
                  <a:gd name="T3" fmla="*/ 47 h 3062"/>
                  <a:gd name="T4" fmla="*/ 2196 w 3063"/>
                  <a:gd name="T5" fmla="*/ 151 h 3062"/>
                  <a:gd name="T6" fmla="*/ 2448 w 3063"/>
                  <a:gd name="T7" fmla="*/ 304 h 3062"/>
                  <a:gd name="T8" fmla="*/ 2665 w 3063"/>
                  <a:gd name="T9" fmla="*/ 501 h 3062"/>
                  <a:gd name="T10" fmla="*/ 2841 w 3063"/>
                  <a:gd name="T11" fmla="*/ 737 h 3062"/>
                  <a:gd name="T12" fmla="*/ 2971 w 3063"/>
                  <a:gd name="T13" fmla="*/ 1005 h 3062"/>
                  <a:gd name="T14" fmla="*/ 3046 w 3063"/>
                  <a:gd name="T15" fmla="*/ 1298 h 3062"/>
                  <a:gd name="T16" fmla="*/ 3063 w 3063"/>
                  <a:gd name="T17" fmla="*/ 1531 h 3062"/>
                  <a:gd name="T18" fmla="*/ 3046 w 3063"/>
                  <a:gd name="T19" fmla="*/ 1764 h 3062"/>
                  <a:gd name="T20" fmla="*/ 2971 w 3063"/>
                  <a:gd name="T21" fmla="*/ 2057 h 3062"/>
                  <a:gd name="T22" fmla="*/ 2841 w 3063"/>
                  <a:gd name="T23" fmla="*/ 2326 h 3062"/>
                  <a:gd name="T24" fmla="*/ 2665 w 3063"/>
                  <a:gd name="T25" fmla="*/ 2560 h 3062"/>
                  <a:gd name="T26" fmla="*/ 2448 w 3063"/>
                  <a:gd name="T27" fmla="*/ 2759 h 3062"/>
                  <a:gd name="T28" fmla="*/ 2196 w 3063"/>
                  <a:gd name="T29" fmla="*/ 2912 h 3062"/>
                  <a:gd name="T30" fmla="*/ 1914 w 3063"/>
                  <a:gd name="T31" fmla="*/ 3014 h 3062"/>
                  <a:gd name="T32" fmla="*/ 1611 w 3063"/>
                  <a:gd name="T33" fmla="*/ 3061 h 3062"/>
                  <a:gd name="T34" fmla="*/ 1453 w 3063"/>
                  <a:gd name="T35" fmla="*/ 3061 h 3062"/>
                  <a:gd name="T36" fmla="*/ 1148 w 3063"/>
                  <a:gd name="T37" fmla="*/ 3014 h 3062"/>
                  <a:gd name="T38" fmla="*/ 867 w 3063"/>
                  <a:gd name="T39" fmla="*/ 2912 h 3062"/>
                  <a:gd name="T40" fmla="*/ 616 w 3063"/>
                  <a:gd name="T41" fmla="*/ 2759 h 3062"/>
                  <a:gd name="T42" fmla="*/ 398 w 3063"/>
                  <a:gd name="T43" fmla="*/ 2560 h 3062"/>
                  <a:gd name="T44" fmla="*/ 222 w 3063"/>
                  <a:gd name="T45" fmla="*/ 2326 h 3062"/>
                  <a:gd name="T46" fmla="*/ 93 w 3063"/>
                  <a:gd name="T47" fmla="*/ 2057 h 3062"/>
                  <a:gd name="T48" fmla="*/ 18 w 3063"/>
                  <a:gd name="T49" fmla="*/ 1764 h 3062"/>
                  <a:gd name="T50" fmla="*/ 0 w 3063"/>
                  <a:gd name="T51" fmla="*/ 1531 h 3062"/>
                  <a:gd name="T52" fmla="*/ 18 w 3063"/>
                  <a:gd name="T53" fmla="*/ 1298 h 3062"/>
                  <a:gd name="T54" fmla="*/ 93 w 3063"/>
                  <a:gd name="T55" fmla="*/ 1005 h 3062"/>
                  <a:gd name="T56" fmla="*/ 222 w 3063"/>
                  <a:gd name="T57" fmla="*/ 737 h 3062"/>
                  <a:gd name="T58" fmla="*/ 398 w 3063"/>
                  <a:gd name="T59" fmla="*/ 501 h 3062"/>
                  <a:gd name="T60" fmla="*/ 616 w 3063"/>
                  <a:gd name="T61" fmla="*/ 304 h 3062"/>
                  <a:gd name="T62" fmla="*/ 867 w 3063"/>
                  <a:gd name="T63" fmla="*/ 151 h 3062"/>
                  <a:gd name="T64" fmla="*/ 1148 w 3063"/>
                  <a:gd name="T65" fmla="*/ 47 h 3062"/>
                  <a:gd name="T66" fmla="*/ 1453 w 3063"/>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3" h="3062">
                    <a:moveTo>
                      <a:pt x="1532" y="0"/>
                    </a:moveTo>
                    <a:lnTo>
                      <a:pt x="1611" y="2"/>
                    </a:lnTo>
                    <a:lnTo>
                      <a:pt x="1765" y="17"/>
                    </a:lnTo>
                    <a:lnTo>
                      <a:pt x="1914" y="47"/>
                    </a:lnTo>
                    <a:lnTo>
                      <a:pt x="2058" y="92"/>
                    </a:lnTo>
                    <a:lnTo>
                      <a:pt x="2196" y="151"/>
                    </a:lnTo>
                    <a:lnTo>
                      <a:pt x="2325" y="221"/>
                    </a:lnTo>
                    <a:lnTo>
                      <a:pt x="2448" y="304"/>
                    </a:lnTo>
                    <a:lnTo>
                      <a:pt x="2561" y="397"/>
                    </a:lnTo>
                    <a:lnTo>
                      <a:pt x="2665" y="501"/>
                    </a:lnTo>
                    <a:lnTo>
                      <a:pt x="2759" y="615"/>
                    </a:lnTo>
                    <a:lnTo>
                      <a:pt x="2841" y="737"/>
                    </a:lnTo>
                    <a:lnTo>
                      <a:pt x="2912" y="868"/>
                    </a:lnTo>
                    <a:lnTo>
                      <a:pt x="2971" y="1005"/>
                    </a:lnTo>
                    <a:lnTo>
                      <a:pt x="3015" y="1148"/>
                    </a:lnTo>
                    <a:lnTo>
                      <a:pt x="3046" y="1298"/>
                    </a:lnTo>
                    <a:lnTo>
                      <a:pt x="3061" y="1452"/>
                    </a:lnTo>
                    <a:lnTo>
                      <a:pt x="3063" y="1531"/>
                    </a:lnTo>
                    <a:lnTo>
                      <a:pt x="3061" y="1610"/>
                    </a:lnTo>
                    <a:lnTo>
                      <a:pt x="3046" y="1764"/>
                    </a:lnTo>
                    <a:lnTo>
                      <a:pt x="3015" y="1914"/>
                    </a:lnTo>
                    <a:lnTo>
                      <a:pt x="2971" y="2057"/>
                    </a:lnTo>
                    <a:lnTo>
                      <a:pt x="2912" y="2195"/>
                    </a:lnTo>
                    <a:lnTo>
                      <a:pt x="2841" y="2326"/>
                    </a:lnTo>
                    <a:lnTo>
                      <a:pt x="2759" y="2448"/>
                    </a:lnTo>
                    <a:lnTo>
                      <a:pt x="2665" y="2560"/>
                    </a:lnTo>
                    <a:lnTo>
                      <a:pt x="2561" y="2664"/>
                    </a:lnTo>
                    <a:lnTo>
                      <a:pt x="2448" y="2759"/>
                    </a:lnTo>
                    <a:lnTo>
                      <a:pt x="2325" y="2840"/>
                    </a:lnTo>
                    <a:lnTo>
                      <a:pt x="2196" y="2912"/>
                    </a:lnTo>
                    <a:lnTo>
                      <a:pt x="2058" y="2970"/>
                    </a:lnTo>
                    <a:lnTo>
                      <a:pt x="1914" y="3014"/>
                    </a:lnTo>
                    <a:lnTo>
                      <a:pt x="1765" y="3045"/>
                    </a:lnTo>
                    <a:lnTo>
                      <a:pt x="1611" y="3061"/>
                    </a:lnTo>
                    <a:lnTo>
                      <a:pt x="1532" y="3062"/>
                    </a:lnTo>
                    <a:lnTo>
                      <a:pt x="1453" y="3061"/>
                    </a:lnTo>
                    <a:lnTo>
                      <a:pt x="1299" y="3045"/>
                    </a:lnTo>
                    <a:lnTo>
                      <a:pt x="1148" y="3014"/>
                    </a:lnTo>
                    <a:lnTo>
                      <a:pt x="1004" y="2970"/>
                    </a:lnTo>
                    <a:lnTo>
                      <a:pt x="867" y="2912"/>
                    </a:lnTo>
                    <a:lnTo>
                      <a:pt x="737" y="2840"/>
                    </a:lnTo>
                    <a:lnTo>
                      <a:pt x="616" y="2759"/>
                    </a:lnTo>
                    <a:lnTo>
                      <a:pt x="502" y="2664"/>
                    </a:lnTo>
                    <a:lnTo>
                      <a:pt x="398" y="2560"/>
                    </a:lnTo>
                    <a:lnTo>
                      <a:pt x="305" y="2448"/>
                    </a:lnTo>
                    <a:lnTo>
                      <a:pt x="222" y="2326"/>
                    </a:lnTo>
                    <a:lnTo>
                      <a:pt x="152" y="2195"/>
                    </a:lnTo>
                    <a:lnTo>
                      <a:pt x="93" y="2057"/>
                    </a:lnTo>
                    <a:lnTo>
                      <a:pt x="48" y="1914"/>
                    </a:lnTo>
                    <a:lnTo>
                      <a:pt x="18" y="1764"/>
                    </a:lnTo>
                    <a:lnTo>
                      <a:pt x="3" y="1610"/>
                    </a:lnTo>
                    <a:lnTo>
                      <a:pt x="0" y="1531"/>
                    </a:lnTo>
                    <a:lnTo>
                      <a:pt x="3" y="1452"/>
                    </a:lnTo>
                    <a:lnTo>
                      <a:pt x="18" y="1298"/>
                    </a:lnTo>
                    <a:lnTo>
                      <a:pt x="48" y="1148"/>
                    </a:lnTo>
                    <a:lnTo>
                      <a:pt x="93" y="1005"/>
                    </a:lnTo>
                    <a:lnTo>
                      <a:pt x="152" y="868"/>
                    </a:lnTo>
                    <a:lnTo>
                      <a:pt x="222" y="737"/>
                    </a:lnTo>
                    <a:lnTo>
                      <a:pt x="305" y="615"/>
                    </a:lnTo>
                    <a:lnTo>
                      <a:pt x="398" y="501"/>
                    </a:lnTo>
                    <a:lnTo>
                      <a:pt x="502" y="397"/>
                    </a:lnTo>
                    <a:lnTo>
                      <a:pt x="616" y="304"/>
                    </a:lnTo>
                    <a:lnTo>
                      <a:pt x="737" y="221"/>
                    </a:lnTo>
                    <a:lnTo>
                      <a:pt x="867" y="151"/>
                    </a:lnTo>
                    <a:lnTo>
                      <a:pt x="1004" y="92"/>
                    </a:lnTo>
                    <a:lnTo>
                      <a:pt x="1148" y="47"/>
                    </a:lnTo>
                    <a:lnTo>
                      <a:pt x="1299" y="17"/>
                    </a:lnTo>
                    <a:lnTo>
                      <a:pt x="1453" y="2"/>
                    </a:lnTo>
                    <a:lnTo>
                      <a:pt x="1532" y="0"/>
                    </a:lnTo>
                    <a:close/>
                  </a:path>
                </a:pathLst>
              </a:custGeom>
              <a:solidFill>
                <a:srgbClr val="2D3E5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87"/>
              <p:cNvSpPr>
                <a:spLocks/>
              </p:cNvSpPr>
              <p:nvPr/>
            </p:nvSpPr>
            <p:spPr bwMode="auto">
              <a:xfrm>
                <a:off x="4796092" y="2385594"/>
                <a:ext cx="854749" cy="852580"/>
              </a:xfrm>
              <a:custGeom>
                <a:avLst/>
                <a:gdLst>
                  <a:gd name="T0" fmla="*/ 828 w 1575"/>
                  <a:gd name="T1" fmla="*/ 1 h 1575"/>
                  <a:gd name="T2" fmla="*/ 985 w 1575"/>
                  <a:gd name="T3" fmla="*/ 25 h 1575"/>
                  <a:gd name="T4" fmla="*/ 1129 w 1575"/>
                  <a:gd name="T5" fmla="*/ 78 h 1575"/>
                  <a:gd name="T6" fmla="*/ 1258 w 1575"/>
                  <a:gd name="T7" fmla="*/ 157 h 1575"/>
                  <a:gd name="T8" fmla="*/ 1371 w 1575"/>
                  <a:gd name="T9" fmla="*/ 258 h 1575"/>
                  <a:gd name="T10" fmla="*/ 1461 w 1575"/>
                  <a:gd name="T11" fmla="*/ 380 h 1575"/>
                  <a:gd name="T12" fmla="*/ 1528 w 1575"/>
                  <a:gd name="T13" fmla="*/ 517 h 1575"/>
                  <a:gd name="T14" fmla="*/ 1566 w 1575"/>
                  <a:gd name="T15" fmla="*/ 668 h 1575"/>
                  <a:gd name="T16" fmla="*/ 1575 w 1575"/>
                  <a:gd name="T17" fmla="*/ 788 h 1575"/>
                  <a:gd name="T18" fmla="*/ 1566 w 1575"/>
                  <a:gd name="T19" fmla="*/ 907 h 1575"/>
                  <a:gd name="T20" fmla="*/ 1528 w 1575"/>
                  <a:gd name="T21" fmla="*/ 1059 h 1575"/>
                  <a:gd name="T22" fmla="*/ 1461 w 1575"/>
                  <a:gd name="T23" fmla="*/ 1196 h 1575"/>
                  <a:gd name="T24" fmla="*/ 1371 w 1575"/>
                  <a:gd name="T25" fmla="*/ 1317 h 1575"/>
                  <a:gd name="T26" fmla="*/ 1258 w 1575"/>
                  <a:gd name="T27" fmla="*/ 1419 h 1575"/>
                  <a:gd name="T28" fmla="*/ 1129 w 1575"/>
                  <a:gd name="T29" fmla="*/ 1498 h 1575"/>
                  <a:gd name="T30" fmla="*/ 985 w 1575"/>
                  <a:gd name="T31" fmla="*/ 1550 h 1575"/>
                  <a:gd name="T32" fmla="*/ 828 w 1575"/>
                  <a:gd name="T33" fmla="*/ 1575 h 1575"/>
                  <a:gd name="T34" fmla="*/ 747 w 1575"/>
                  <a:gd name="T35" fmla="*/ 1575 h 1575"/>
                  <a:gd name="T36" fmla="*/ 591 w 1575"/>
                  <a:gd name="T37" fmla="*/ 1550 h 1575"/>
                  <a:gd name="T38" fmla="*/ 446 w 1575"/>
                  <a:gd name="T39" fmla="*/ 1498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80 h 1575"/>
                  <a:gd name="T58" fmla="*/ 205 w 1575"/>
                  <a:gd name="T59" fmla="*/ 258 h 1575"/>
                  <a:gd name="T60" fmla="*/ 316 w 1575"/>
                  <a:gd name="T61" fmla="*/ 157 h 1575"/>
                  <a:gd name="T62" fmla="*/ 446 w 1575"/>
                  <a:gd name="T63" fmla="*/ 78 h 1575"/>
                  <a:gd name="T64" fmla="*/ 591 w 1575"/>
                  <a:gd name="T65" fmla="*/ 25 h 1575"/>
                  <a:gd name="T66" fmla="*/ 747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828" y="1"/>
                    </a:lnTo>
                    <a:lnTo>
                      <a:pt x="907" y="9"/>
                    </a:lnTo>
                    <a:lnTo>
                      <a:pt x="985" y="25"/>
                    </a:lnTo>
                    <a:lnTo>
                      <a:pt x="1059" y="48"/>
                    </a:lnTo>
                    <a:lnTo>
                      <a:pt x="1129" y="78"/>
                    </a:lnTo>
                    <a:lnTo>
                      <a:pt x="1196" y="114"/>
                    </a:lnTo>
                    <a:lnTo>
                      <a:pt x="1258" y="157"/>
                    </a:lnTo>
                    <a:lnTo>
                      <a:pt x="1317" y="205"/>
                    </a:lnTo>
                    <a:lnTo>
                      <a:pt x="1371" y="258"/>
                    </a:lnTo>
                    <a:lnTo>
                      <a:pt x="1419" y="316"/>
                    </a:lnTo>
                    <a:lnTo>
                      <a:pt x="1461" y="380"/>
                    </a:lnTo>
                    <a:lnTo>
                      <a:pt x="1497" y="446"/>
                    </a:lnTo>
                    <a:lnTo>
                      <a:pt x="1528" y="517"/>
                    </a:lnTo>
                    <a:lnTo>
                      <a:pt x="1550" y="591"/>
                    </a:lnTo>
                    <a:lnTo>
                      <a:pt x="1566" y="668"/>
                    </a:lnTo>
                    <a:lnTo>
                      <a:pt x="1575" y="748"/>
                    </a:lnTo>
                    <a:lnTo>
                      <a:pt x="1575" y="788"/>
                    </a:lnTo>
                    <a:lnTo>
                      <a:pt x="1575" y="828"/>
                    </a:lnTo>
                    <a:lnTo>
                      <a:pt x="1566" y="907"/>
                    </a:lnTo>
                    <a:lnTo>
                      <a:pt x="1550" y="985"/>
                    </a:lnTo>
                    <a:lnTo>
                      <a:pt x="1528" y="1059"/>
                    </a:lnTo>
                    <a:lnTo>
                      <a:pt x="1497" y="1129"/>
                    </a:lnTo>
                    <a:lnTo>
                      <a:pt x="1461" y="1196"/>
                    </a:lnTo>
                    <a:lnTo>
                      <a:pt x="1419" y="1259"/>
                    </a:lnTo>
                    <a:lnTo>
                      <a:pt x="1371" y="1317"/>
                    </a:lnTo>
                    <a:lnTo>
                      <a:pt x="1317" y="1371"/>
                    </a:lnTo>
                    <a:lnTo>
                      <a:pt x="1258" y="1419"/>
                    </a:lnTo>
                    <a:lnTo>
                      <a:pt x="1196" y="1462"/>
                    </a:lnTo>
                    <a:lnTo>
                      <a:pt x="1129" y="1498"/>
                    </a:lnTo>
                    <a:lnTo>
                      <a:pt x="1059" y="1528"/>
                    </a:lnTo>
                    <a:lnTo>
                      <a:pt x="985" y="1550"/>
                    </a:lnTo>
                    <a:lnTo>
                      <a:pt x="907" y="1567"/>
                    </a:lnTo>
                    <a:lnTo>
                      <a:pt x="828" y="1575"/>
                    </a:lnTo>
                    <a:lnTo>
                      <a:pt x="788" y="1575"/>
                    </a:lnTo>
                    <a:lnTo>
                      <a:pt x="747" y="1575"/>
                    </a:lnTo>
                    <a:lnTo>
                      <a:pt x="667" y="1567"/>
                    </a:lnTo>
                    <a:lnTo>
                      <a:pt x="591" y="1550"/>
                    </a:lnTo>
                    <a:lnTo>
                      <a:pt x="517" y="1528"/>
                    </a:lnTo>
                    <a:lnTo>
                      <a:pt x="446" y="1498"/>
                    </a:lnTo>
                    <a:lnTo>
                      <a:pt x="380" y="1462"/>
                    </a:lnTo>
                    <a:lnTo>
                      <a:pt x="316" y="1419"/>
                    </a:lnTo>
                    <a:lnTo>
                      <a:pt x="258" y="1371"/>
                    </a:lnTo>
                    <a:lnTo>
                      <a:pt x="205" y="1317"/>
                    </a:lnTo>
                    <a:lnTo>
                      <a:pt x="157" y="1259"/>
                    </a:lnTo>
                    <a:lnTo>
                      <a:pt x="114" y="1196"/>
                    </a:lnTo>
                    <a:lnTo>
                      <a:pt x="78" y="1129"/>
                    </a:lnTo>
                    <a:lnTo>
                      <a:pt x="48" y="1059"/>
                    </a:lnTo>
                    <a:lnTo>
                      <a:pt x="25" y="985"/>
                    </a:lnTo>
                    <a:lnTo>
                      <a:pt x="9" y="907"/>
                    </a:lnTo>
                    <a:lnTo>
                      <a:pt x="1" y="828"/>
                    </a:lnTo>
                    <a:lnTo>
                      <a:pt x="0" y="788"/>
                    </a:lnTo>
                    <a:lnTo>
                      <a:pt x="1" y="748"/>
                    </a:lnTo>
                    <a:lnTo>
                      <a:pt x="9" y="668"/>
                    </a:lnTo>
                    <a:lnTo>
                      <a:pt x="25" y="591"/>
                    </a:lnTo>
                    <a:lnTo>
                      <a:pt x="48" y="517"/>
                    </a:lnTo>
                    <a:lnTo>
                      <a:pt x="78" y="446"/>
                    </a:lnTo>
                    <a:lnTo>
                      <a:pt x="114" y="380"/>
                    </a:lnTo>
                    <a:lnTo>
                      <a:pt x="157" y="316"/>
                    </a:lnTo>
                    <a:lnTo>
                      <a:pt x="205" y="258"/>
                    </a:lnTo>
                    <a:lnTo>
                      <a:pt x="258" y="205"/>
                    </a:lnTo>
                    <a:lnTo>
                      <a:pt x="316" y="157"/>
                    </a:lnTo>
                    <a:lnTo>
                      <a:pt x="380" y="114"/>
                    </a:lnTo>
                    <a:lnTo>
                      <a:pt x="446" y="78"/>
                    </a:lnTo>
                    <a:lnTo>
                      <a:pt x="517" y="48"/>
                    </a:lnTo>
                    <a:lnTo>
                      <a:pt x="591" y="25"/>
                    </a:lnTo>
                    <a:lnTo>
                      <a:pt x="667" y="9"/>
                    </a:lnTo>
                    <a:lnTo>
                      <a:pt x="747" y="1"/>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rtl="1"/>
                <a:r>
                  <a:rPr lang="fr-FR" sz="2400" b="1" dirty="0">
                    <a:solidFill>
                      <a:srgbClr val="2D3E50"/>
                    </a:solidFill>
                  </a:rPr>
                  <a:t>1/5</a:t>
                </a:r>
                <a:endParaRPr lang="en-US" sz="2400" b="1" dirty="0">
                  <a:solidFill>
                    <a:srgbClr val="2D3E50"/>
                  </a:solidFill>
                </a:endParaRPr>
              </a:p>
            </p:txBody>
          </p:sp>
          <p:grpSp>
            <p:nvGrpSpPr>
              <p:cNvPr id="44" name="Group 137"/>
              <p:cNvGrpSpPr/>
              <p:nvPr/>
            </p:nvGrpSpPr>
            <p:grpSpPr>
              <a:xfrm>
                <a:off x="4534814" y="3707646"/>
                <a:ext cx="1350143" cy="1342109"/>
                <a:chOff x="1028743" y="4897819"/>
                <a:chExt cx="1694888" cy="1342109"/>
              </a:xfrm>
            </p:grpSpPr>
            <p:sp>
              <p:nvSpPr>
                <p:cNvPr id="52" name="TextBox 138"/>
                <p:cNvSpPr txBox="1"/>
                <p:nvPr/>
              </p:nvSpPr>
              <p:spPr>
                <a:xfrm>
                  <a:off x="1346321" y="4897819"/>
                  <a:ext cx="1001793" cy="304969"/>
                </a:xfrm>
                <a:prstGeom prst="rect">
                  <a:avLst/>
                </a:prstGeom>
                <a:noFill/>
              </p:spPr>
              <p:txBody>
                <a:bodyPr wrap="none" rtlCol="0">
                  <a:spAutoFit/>
                </a:bodyPr>
                <a:lstStyle/>
                <a:p>
                  <a:pPr algn="r" rtl="1"/>
                  <a:r>
                    <a:rPr lang="ar-MA" b="1" dirty="0">
                      <a:solidFill>
                        <a:srgbClr val="2D3E50"/>
                      </a:solidFill>
                      <a:latin typeface="Open Sans" panose="020B0606030504020204" pitchFamily="34" charset="0"/>
                      <a:ea typeface="Open Sans" panose="020B0606030504020204" pitchFamily="34" charset="0"/>
                      <a:cs typeface="Open Sans" panose="020B0606030504020204" pitchFamily="34" charset="0"/>
                    </a:rPr>
                    <a:t>373.000</a:t>
                  </a:r>
                  <a:endParaRPr lang="en-US" b="1" dirty="0">
                    <a:solidFill>
                      <a:srgbClr val="2D3E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139"/>
                <p:cNvSpPr txBox="1"/>
                <p:nvPr/>
              </p:nvSpPr>
              <p:spPr>
                <a:xfrm>
                  <a:off x="1028743" y="5248779"/>
                  <a:ext cx="1694888" cy="991149"/>
                </a:xfrm>
                <a:prstGeom prst="rect">
                  <a:avLst/>
                </a:prstGeom>
                <a:noFill/>
              </p:spPr>
              <p:txBody>
                <a:bodyPr wrap="square" rtlCol="0">
                  <a:spAutoFit/>
                </a:bodyPr>
                <a:lstStyle>
                  <a:defPPr>
                    <a:defRPr lang="fr-FR"/>
                  </a:defPPr>
                  <a:lvl1pPr algn="just" rtl="1">
                    <a:defRPr b="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ar-MA" dirty="0"/>
                    <a:t>صرحوا أنهم لا يستطيعون التوفيق بين حياتهم الخاصة وحياتهم المهنية</a:t>
                  </a:r>
                  <a:endParaRPr lang="en-US" dirty="0"/>
                </a:p>
              </p:txBody>
            </p:sp>
          </p:grpSp>
          <p:sp>
            <p:nvSpPr>
              <p:cNvPr id="45" name="TextBox 141"/>
              <p:cNvSpPr txBox="1"/>
              <p:nvPr/>
            </p:nvSpPr>
            <p:spPr>
              <a:xfrm>
                <a:off x="8241798" y="3753638"/>
                <a:ext cx="1042869" cy="304969"/>
              </a:xfrm>
              <a:prstGeom prst="rect">
                <a:avLst/>
              </a:prstGeom>
              <a:noFill/>
            </p:spPr>
            <p:txBody>
              <a:bodyPr wrap="none" rtlCol="0">
                <a:spAutoFit/>
              </a:bodyPr>
              <a:lstStyle/>
              <a:p>
                <a:pPr algn="r"/>
                <a:r>
                  <a:rPr lang="ar-MA" b="1" dirty="0">
                    <a:solidFill>
                      <a:srgbClr val="E84C3D"/>
                    </a:solidFill>
                    <a:latin typeface="Open Sans" panose="020B0606030504020204" pitchFamily="34" charset="0"/>
                    <a:ea typeface="Open Sans" panose="020B0606030504020204" pitchFamily="34" charset="0"/>
                    <a:cs typeface="Open Sans" panose="020B0606030504020204" pitchFamily="34" charset="0"/>
                  </a:rPr>
                  <a:t>10.282.000</a:t>
                </a:r>
                <a:endParaRPr lang="en-US" b="1" dirty="0">
                  <a:solidFill>
                    <a:srgbClr val="E84C3D"/>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6" name="Group 146"/>
              <p:cNvGrpSpPr/>
              <p:nvPr/>
            </p:nvGrpSpPr>
            <p:grpSpPr>
              <a:xfrm>
                <a:off x="6376374" y="2188777"/>
                <a:ext cx="1339154" cy="1495273"/>
                <a:chOff x="1151511" y="5039135"/>
                <a:chExt cx="1681093" cy="1495273"/>
              </a:xfrm>
            </p:grpSpPr>
            <p:sp>
              <p:nvSpPr>
                <p:cNvPr id="50" name="TextBox 147"/>
                <p:cNvSpPr txBox="1"/>
                <p:nvPr/>
              </p:nvSpPr>
              <p:spPr>
                <a:xfrm>
                  <a:off x="1384295" y="5039135"/>
                  <a:ext cx="1371544" cy="304969"/>
                </a:xfrm>
                <a:prstGeom prst="rect">
                  <a:avLst/>
                </a:prstGeom>
                <a:noFill/>
              </p:spPr>
              <p:txBody>
                <a:bodyPr wrap="square" rtlCol="0">
                  <a:spAutoFit/>
                </a:bodyPr>
                <a:lstStyle/>
                <a:p>
                  <a:r>
                    <a:rPr lang="ar-MA" b="1" dirty="0">
                      <a:solidFill>
                        <a:srgbClr val="27AE61"/>
                      </a:solidFill>
                      <a:latin typeface="Open Sans" panose="020B0606030504020204" pitchFamily="34" charset="0"/>
                      <a:ea typeface="Open Sans" panose="020B0606030504020204" pitchFamily="34" charset="0"/>
                      <a:cs typeface="Open Sans" panose="020B0606030504020204" pitchFamily="34" charset="0"/>
                    </a:rPr>
                    <a:t>8.344.000 </a:t>
                  </a:r>
                  <a:endParaRPr lang="en-US" b="1" dirty="0">
                    <a:solidFill>
                      <a:srgbClr val="27AE6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148"/>
                <p:cNvSpPr txBox="1"/>
                <p:nvPr/>
              </p:nvSpPr>
              <p:spPr>
                <a:xfrm>
                  <a:off x="1151511" y="5314532"/>
                  <a:ext cx="1681093" cy="1219876"/>
                </a:xfrm>
                <a:prstGeom prst="rect">
                  <a:avLst/>
                </a:prstGeom>
                <a:noFill/>
              </p:spPr>
              <p:txBody>
                <a:bodyPr wrap="square" rtlCol="0">
                  <a:spAutoFit/>
                </a:bodyPr>
                <a:lstStyle/>
                <a:p>
                  <a:pPr algn="ctr" rtl="1"/>
                  <a:r>
                    <a:rPr lang="ar-MA"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مجموع النشيطين المشتغلين على المستوى الوطني لا يتوفرون على تغطية صحية</a:t>
                  </a:r>
                  <a:endParaRPr lang="en-US"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7" name="Group 149"/>
              <p:cNvGrpSpPr/>
              <p:nvPr/>
            </p:nvGrpSpPr>
            <p:grpSpPr>
              <a:xfrm>
                <a:off x="9762105" y="2258469"/>
                <a:ext cx="1504872" cy="1305189"/>
                <a:chOff x="1023721" y="5108827"/>
                <a:chExt cx="1889126" cy="1305189"/>
              </a:xfrm>
            </p:grpSpPr>
            <p:sp>
              <p:nvSpPr>
                <p:cNvPr id="48" name="TextBox 150"/>
                <p:cNvSpPr txBox="1"/>
                <p:nvPr/>
              </p:nvSpPr>
              <p:spPr>
                <a:xfrm>
                  <a:off x="1423479" y="5108827"/>
                  <a:ext cx="1089610" cy="330383"/>
                </a:xfrm>
                <a:prstGeom prst="rect">
                  <a:avLst/>
                </a:prstGeom>
                <a:noFill/>
              </p:spPr>
              <p:txBody>
                <a:bodyPr wrap="none" rtlCol="0">
                  <a:spAutoFit/>
                </a:bodyPr>
                <a:lstStyle/>
                <a:p>
                  <a:r>
                    <a:rPr lang="ar-MA" sz="2000" b="1" dirty="0">
                      <a:solidFill>
                        <a:srgbClr val="F39C11"/>
                      </a:solidFill>
                      <a:latin typeface="Open Sans" panose="020B0606030504020204" pitchFamily="34" charset="0"/>
                      <a:ea typeface="Open Sans" panose="020B0606030504020204" pitchFamily="34" charset="0"/>
                      <a:cs typeface="Open Sans" panose="020B0606030504020204" pitchFamily="34" charset="0"/>
                    </a:rPr>
                    <a:t>716.000</a:t>
                  </a:r>
                  <a:endParaRPr lang="en-US" sz="2000" b="1" dirty="0">
                    <a:solidFill>
                      <a:srgbClr val="F39C1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151"/>
                <p:cNvSpPr txBox="1"/>
                <p:nvPr/>
              </p:nvSpPr>
              <p:spPr>
                <a:xfrm>
                  <a:off x="1023721" y="5422867"/>
                  <a:ext cx="1889126" cy="991149"/>
                </a:xfrm>
                <a:prstGeom prst="rect">
                  <a:avLst/>
                </a:prstGeom>
                <a:noFill/>
              </p:spPr>
              <p:txBody>
                <a:bodyPr wrap="square" rtlCol="0">
                  <a:spAutoFit/>
                </a:bodyPr>
                <a:lstStyle/>
                <a:p>
                  <a:pPr algn="ctr" rtl="1"/>
                  <a:r>
                    <a:rPr lang="ar-SA" b="1" dirty="0">
                      <a:solidFill>
                        <a:schemeClr val="tx1">
                          <a:lumMod val="65000"/>
                          <a:lumOff val="35000"/>
                        </a:schemeClr>
                      </a:solidFill>
                    </a:rPr>
                    <a:t>بقطاع “البناء والأشغال العمومية” من إجمالي اليد العاملة بهذا القطاع.</a:t>
                  </a:r>
                </a:p>
              </p:txBody>
            </p:sp>
          </p:grpSp>
        </p:grpSp>
        <p:sp>
          <p:nvSpPr>
            <p:cNvPr id="64" name="Freeform 193"/>
            <p:cNvSpPr>
              <a:spLocks/>
            </p:cNvSpPr>
            <p:nvPr/>
          </p:nvSpPr>
          <p:spPr bwMode="auto">
            <a:xfrm rot="892343">
              <a:off x="9038272" y="1808854"/>
              <a:ext cx="1977527" cy="2009858"/>
            </a:xfrm>
            <a:custGeom>
              <a:avLst/>
              <a:gdLst>
                <a:gd name="T0" fmla="*/ 1451 w 3061"/>
                <a:gd name="T1" fmla="*/ 2 h 3062"/>
                <a:gd name="T2" fmla="*/ 1148 w 3061"/>
                <a:gd name="T3" fmla="*/ 47 h 3062"/>
                <a:gd name="T4" fmla="*/ 867 w 3061"/>
                <a:gd name="T5" fmla="*/ 151 h 3062"/>
                <a:gd name="T6" fmla="*/ 614 w 3061"/>
                <a:gd name="T7" fmla="*/ 304 h 3062"/>
                <a:gd name="T8" fmla="*/ 398 w 3061"/>
                <a:gd name="T9" fmla="*/ 501 h 3062"/>
                <a:gd name="T10" fmla="*/ 221 w 3061"/>
                <a:gd name="T11" fmla="*/ 737 h 3062"/>
                <a:gd name="T12" fmla="*/ 92 w 3061"/>
                <a:gd name="T13" fmla="*/ 1005 h 3062"/>
                <a:gd name="T14" fmla="*/ 17 w 3061"/>
                <a:gd name="T15" fmla="*/ 1298 h 3062"/>
                <a:gd name="T16" fmla="*/ 0 w 3061"/>
                <a:gd name="T17" fmla="*/ 1531 h 3062"/>
                <a:gd name="T18" fmla="*/ 17 w 3061"/>
                <a:gd name="T19" fmla="*/ 1764 h 3062"/>
                <a:gd name="T20" fmla="*/ 92 w 3061"/>
                <a:gd name="T21" fmla="*/ 2057 h 3062"/>
                <a:gd name="T22" fmla="*/ 221 w 3061"/>
                <a:gd name="T23" fmla="*/ 2326 h 3062"/>
                <a:gd name="T24" fmla="*/ 398 w 3061"/>
                <a:gd name="T25" fmla="*/ 2560 h 3062"/>
                <a:gd name="T26" fmla="*/ 614 w 3061"/>
                <a:gd name="T27" fmla="*/ 2759 h 3062"/>
                <a:gd name="T28" fmla="*/ 867 w 3061"/>
                <a:gd name="T29" fmla="*/ 2912 h 3062"/>
                <a:gd name="T30" fmla="*/ 1148 w 3061"/>
                <a:gd name="T31" fmla="*/ 3014 h 3062"/>
                <a:gd name="T32" fmla="*/ 1451 w 3061"/>
                <a:gd name="T33" fmla="*/ 3061 h 3062"/>
                <a:gd name="T34" fmla="*/ 1609 w 3061"/>
                <a:gd name="T35" fmla="*/ 3061 h 3062"/>
                <a:gd name="T36" fmla="*/ 1914 w 3061"/>
                <a:gd name="T37" fmla="*/ 3014 h 3062"/>
                <a:gd name="T38" fmla="*/ 2195 w 3061"/>
                <a:gd name="T39" fmla="*/ 2912 h 3062"/>
                <a:gd name="T40" fmla="*/ 2447 w 3061"/>
                <a:gd name="T41" fmla="*/ 2759 h 3062"/>
                <a:gd name="T42" fmla="*/ 2664 w 3061"/>
                <a:gd name="T43" fmla="*/ 2560 h 3062"/>
                <a:gd name="T44" fmla="*/ 2841 w 3061"/>
                <a:gd name="T45" fmla="*/ 2326 h 3062"/>
                <a:gd name="T46" fmla="*/ 2969 w 3061"/>
                <a:gd name="T47" fmla="*/ 2057 h 3062"/>
                <a:gd name="T48" fmla="*/ 3044 w 3061"/>
                <a:gd name="T49" fmla="*/ 1764 h 3062"/>
                <a:gd name="T50" fmla="*/ 3061 w 3061"/>
                <a:gd name="T51" fmla="*/ 1531 h 3062"/>
                <a:gd name="T52" fmla="*/ 3044 w 3061"/>
                <a:gd name="T53" fmla="*/ 1298 h 3062"/>
                <a:gd name="T54" fmla="*/ 2969 w 3061"/>
                <a:gd name="T55" fmla="*/ 1005 h 3062"/>
                <a:gd name="T56" fmla="*/ 2841 w 3061"/>
                <a:gd name="T57" fmla="*/ 737 h 3062"/>
                <a:gd name="T58" fmla="*/ 2664 w 3061"/>
                <a:gd name="T59" fmla="*/ 501 h 3062"/>
                <a:gd name="T60" fmla="*/ 2447 w 3061"/>
                <a:gd name="T61" fmla="*/ 304 h 3062"/>
                <a:gd name="T62" fmla="*/ 2195 w 3061"/>
                <a:gd name="T63" fmla="*/ 151 h 3062"/>
                <a:gd name="T64" fmla="*/ 1914 w 3061"/>
                <a:gd name="T65" fmla="*/ 47 h 3062"/>
                <a:gd name="T66" fmla="*/ 1609 w 3061"/>
                <a:gd name="T67" fmla="*/ 2 h 3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61" h="3062">
                  <a:moveTo>
                    <a:pt x="1530" y="0"/>
                  </a:moveTo>
                  <a:lnTo>
                    <a:pt x="1451" y="2"/>
                  </a:lnTo>
                  <a:lnTo>
                    <a:pt x="1297" y="17"/>
                  </a:lnTo>
                  <a:lnTo>
                    <a:pt x="1148" y="47"/>
                  </a:lnTo>
                  <a:lnTo>
                    <a:pt x="1004" y="92"/>
                  </a:lnTo>
                  <a:lnTo>
                    <a:pt x="867" y="151"/>
                  </a:lnTo>
                  <a:lnTo>
                    <a:pt x="737" y="221"/>
                  </a:lnTo>
                  <a:lnTo>
                    <a:pt x="614" y="304"/>
                  </a:lnTo>
                  <a:lnTo>
                    <a:pt x="501" y="397"/>
                  </a:lnTo>
                  <a:lnTo>
                    <a:pt x="398" y="501"/>
                  </a:lnTo>
                  <a:lnTo>
                    <a:pt x="303" y="615"/>
                  </a:lnTo>
                  <a:lnTo>
                    <a:pt x="221" y="737"/>
                  </a:lnTo>
                  <a:lnTo>
                    <a:pt x="150" y="868"/>
                  </a:lnTo>
                  <a:lnTo>
                    <a:pt x="92" y="1005"/>
                  </a:lnTo>
                  <a:lnTo>
                    <a:pt x="48" y="1148"/>
                  </a:lnTo>
                  <a:lnTo>
                    <a:pt x="17" y="1298"/>
                  </a:lnTo>
                  <a:lnTo>
                    <a:pt x="1" y="1452"/>
                  </a:lnTo>
                  <a:lnTo>
                    <a:pt x="0" y="1531"/>
                  </a:lnTo>
                  <a:lnTo>
                    <a:pt x="1" y="1610"/>
                  </a:lnTo>
                  <a:lnTo>
                    <a:pt x="17" y="1764"/>
                  </a:lnTo>
                  <a:lnTo>
                    <a:pt x="48" y="1914"/>
                  </a:lnTo>
                  <a:lnTo>
                    <a:pt x="92" y="2057"/>
                  </a:lnTo>
                  <a:lnTo>
                    <a:pt x="150" y="2195"/>
                  </a:lnTo>
                  <a:lnTo>
                    <a:pt x="221" y="2326"/>
                  </a:lnTo>
                  <a:lnTo>
                    <a:pt x="303" y="2448"/>
                  </a:lnTo>
                  <a:lnTo>
                    <a:pt x="398" y="2560"/>
                  </a:lnTo>
                  <a:lnTo>
                    <a:pt x="501" y="2664"/>
                  </a:lnTo>
                  <a:lnTo>
                    <a:pt x="614" y="2759"/>
                  </a:lnTo>
                  <a:lnTo>
                    <a:pt x="737" y="2840"/>
                  </a:lnTo>
                  <a:lnTo>
                    <a:pt x="867" y="2912"/>
                  </a:lnTo>
                  <a:lnTo>
                    <a:pt x="1004" y="2970"/>
                  </a:lnTo>
                  <a:lnTo>
                    <a:pt x="1148" y="3014"/>
                  </a:lnTo>
                  <a:lnTo>
                    <a:pt x="1297" y="3045"/>
                  </a:lnTo>
                  <a:lnTo>
                    <a:pt x="1451" y="3061"/>
                  </a:lnTo>
                  <a:lnTo>
                    <a:pt x="1530" y="3062"/>
                  </a:lnTo>
                  <a:lnTo>
                    <a:pt x="1609" y="3061"/>
                  </a:lnTo>
                  <a:lnTo>
                    <a:pt x="1764" y="3045"/>
                  </a:lnTo>
                  <a:lnTo>
                    <a:pt x="1914" y="3014"/>
                  </a:lnTo>
                  <a:lnTo>
                    <a:pt x="2058" y="2970"/>
                  </a:lnTo>
                  <a:lnTo>
                    <a:pt x="2195" y="2912"/>
                  </a:lnTo>
                  <a:lnTo>
                    <a:pt x="2325" y="2840"/>
                  </a:lnTo>
                  <a:lnTo>
                    <a:pt x="2447" y="2759"/>
                  </a:lnTo>
                  <a:lnTo>
                    <a:pt x="2561" y="2664"/>
                  </a:lnTo>
                  <a:lnTo>
                    <a:pt x="2664" y="2560"/>
                  </a:lnTo>
                  <a:lnTo>
                    <a:pt x="2758" y="2448"/>
                  </a:lnTo>
                  <a:lnTo>
                    <a:pt x="2841" y="2326"/>
                  </a:lnTo>
                  <a:lnTo>
                    <a:pt x="2911" y="2195"/>
                  </a:lnTo>
                  <a:lnTo>
                    <a:pt x="2969" y="2057"/>
                  </a:lnTo>
                  <a:lnTo>
                    <a:pt x="3014" y="1914"/>
                  </a:lnTo>
                  <a:lnTo>
                    <a:pt x="3044" y="1764"/>
                  </a:lnTo>
                  <a:lnTo>
                    <a:pt x="3060" y="1610"/>
                  </a:lnTo>
                  <a:lnTo>
                    <a:pt x="3061" y="1531"/>
                  </a:lnTo>
                  <a:lnTo>
                    <a:pt x="3060" y="1452"/>
                  </a:lnTo>
                  <a:lnTo>
                    <a:pt x="3044" y="1298"/>
                  </a:lnTo>
                  <a:lnTo>
                    <a:pt x="3014" y="1148"/>
                  </a:lnTo>
                  <a:lnTo>
                    <a:pt x="2969" y="1005"/>
                  </a:lnTo>
                  <a:lnTo>
                    <a:pt x="2911" y="868"/>
                  </a:lnTo>
                  <a:lnTo>
                    <a:pt x="2841" y="737"/>
                  </a:lnTo>
                  <a:lnTo>
                    <a:pt x="2758" y="615"/>
                  </a:lnTo>
                  <a:lnTo>
                    <a:pt x="2664" y="501"/>
                  </a:lnTo>
                  <a:lnTo>
                    <a:pt x="2561" y="397"/>
                  </a:lnTo>
                  <a:lnTo>
                    <a:pt x="2447" y="304"/>
                  </a:lnTo>
                  <a:lnTo>
                    <a:pt x="2325" y="221"/>
                  </a:lnTo>
                  <a:lnTo>
                    <a:pt x="2195" y="151"/>
                  </a:lnTo>
                  <a:lnTo>
                    <a:pt x="2058" y="92"/>
                  </a:lnTo>
                  <a:lnTo>
                    <a:pt x="1914" y="47"/>
                  </a:lnTo>
                  <a:lnTo>
                    <a:pt x="1764" y="17"/>
                  </a:lnTo>
                  <a:lnTo>
                    <a:pt x="1609" y="2"/>
                  </a:lnTo>
                  <a:lnTo>
                    <a:pt x="1530"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algn="r" rtl="1"/>
              <a:endParaRPr lang="en-US" dirty="0"/>
            </a:p>
          </p:txBody>
        </p:sp>
        <p:sp>
          <p:nvSpPr>
            <p:cNvPr id="65" name="Freeform 194"/>
            <p:cNvSpPr>
              <a:spLocks/>
            </p:cNvSpPr>
            <p:nvPr/>
          </p:nvSpPr>
          <p:spPr bwMode="auto">
            <a:xfrm>
              <a:off x="9493235" y="2304824"/>
              <a:ext cx="1015907" cy="1032516"/>
            </a:xfrm>
            <a:custGeom>
              <a:avLst/>
              <a:gdLst>
                <a:gd name="T0" fmla="*/ 746 w 1574"/>
                <a:gd name="T1" fmla="*/ 1 h 1575"/>
                <a:gd name="T2" fmla="*/ 589 w 1574"/>
                <a:gd name="T3" fmla="*/ 25 h 1575"/>
                <a:gd name="T4" fmla="*/ 446 w 1574"/>
                <a:gd name="T5" fmla="*/ 78 h 1575"/>
                <a:gd name="T6" fmla="*/ 316 w 1574"/>
                <a:gd name="T7" fmla="*/ 157 h 1575"/>
                <a:gd name="T8" fmla="*/ 203 w 1574"/>
                <a:gd name="T9" fmla="*/ 258 h 1575"/>
                <a:gd name="T10" fmla="*/ 114 w 1574"/>
                <a:gd name="T11" fmla="*/ 380 h 1575"/>
                <a:gd name="T12" fmla="*/ 46 w 1574"/>
                <a:gd name="T13" fmla="*/ 517 h 1575"/>
                <a:gd name="T14" fmla="*/ 9 w 1574"/>
                <a:gd name="T15" fmla="*/ 668 h 1575"/>
                <a:gd name="T16" fmla="*/ 0 w 1574"/>
                <a:gd name="T17" fmla="*/ 788 h 1575"/>
                <a:gd name="T18" fmla="*/ 9 w 1574"/>
                <a:gd name="T19" fmla="*/ 907 h 1575"/>
                <a:gd name="T20" fmla="*/ 46 w 1574"/>
                <a:gd name="T21" fmla="*/ 1059 h 1575"/>
                <a:gd name="T22" fmla="*/ 114 w 1574"/>
                <a:gd name="T23" fmla="*/ 1196 h 1575"/>
                <a:gd name="T24" fmla="*/ 203 w 1574"/>
                <a:gd name="T25" fmla="*/ 1317 h 1575"/>
                <a:gd name="T26" fmla="*/ 316 w 1574"/>
                <a:gd name="T27" fmla="*/ 1419 h 1575"/>
                <a:gd name="T28" fmla="*/ 446 w 1574"/>
                <a:gd name="T29" fmla="*/ 1498 h 1575"/>
                <a:gd name="T30" fmla="*/ 589 w 1574"/>
                <a:gd name="T31" fmla="*/ 1550 h 1575"/>
                <a:gd name="T32" fmla="*/ 746 w 1574"/>
                <a:gd name="T33" fmla="*/ 1575 h 1575"/>
                <a:gd name="T34" fmla="*/ 828 w 1574"/>
                <a:gd name="T35" fmla="*/ 1575 h 1575"/>
                <a:gd name="T36" fmla="*/ 983 w 1574"/>
                <a:gd name="T37" fmla="*/ 1550 h 1575"/>
                <a:gd name="T38" fmla="*/ 1129 w 1574"/>
                <a:gd name="T39" fmla="*/ 1498 h 1575"/>
                <a:gd name="T40" fmla="*/ 1258 w 1574"/>
                <a:gd name="T41" fmla="*/ 1419 h 1575"/>
                <a:gd name="T42" fmla="*/ 1370 w 1574"/>
                <a:gd name="T43" fmla="*/ 1317 h 1575"/>
                <a:gd name="T44" fmla="*/ 1460 w 1574"/>
                <a:gd name="T45" fmla="*/ 1196 h 1575"/>
                <a:gd name="T46" fmla="*/ 1526 w 1574"/>
                <a:gd name="T47" fmla="*/ 1059 h 1575"/>
                <a:gd name="T48" fmla="*/ 1565 w 1574"/>
                <a:gd name="T49" fmla="*/ 907 h 1575"/>
                <a:gd name="T50" fmla="*/ 1574 w 1574"/>
                <a:gd name="T51" fmla="*/ 788 h 1575"/>
                <a:gd name="T52" fmla="*/ 1565 w 1574"/>
                <a:gd name="T53" fmla="*/ 668 h 1575"/>
                <a:gd name="T54" fmla="*/ 1526 w 1574"/>
                <a:gd name="T55" fmla="*/ 517 h 1575"/>
                <a:gd name="T56" fmla="*/ 1460 w 1574"/>
                <a:gd name="T57" fmla="*/ 380 h 1575"/>
                <a:gd name="T58" fmla="*/ 1370 w 1574"/>
                <a:gd name="T59" fmla="*/ 258 h 1575"/>
                <a:gd name="T60" fmla="*/ 1258 w 1574"/>
                <a:gd name="T61" fmla="*/ 157 h 1575"/>
                <a:gd name="T62" fmla="*/ 1129 w 1574"/>
                <a:gd name="T63" fmla="*/ 78 h 1575"/>
                <a:gd name="T64" fmla="*/ 983 w 1574"/>
                <a:gd name="T65" fmla="*/ 25 h 1575"/>
                <a:gd name="T66" fmla="*/ 828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746" y="1"/>
                  </a:lnTo>
                  <a:lnTo>
                    <a:pt x="667" y="9"/>
                  </a:lnTo>
                  <a:lnTo>
                    <a:pt x="589" y="25"/>
                  </a:lnTo>
                  <a:lnTo>
                    <a:pt x="515" y="48"/>
                  </a:lnTo>
                  <a:lnTo>
                    <a:pt x="446" y="78"/>
                  </a:lnTo>
                  <a:lnTo>
                    <a:pt x="378" y="114"/>
                  </a:lnTo>
                  <a:lnTo>
                    <a:pt x="316" y="157"/>
                  </a:lnTo>
                  <a:lnTo>
                    <a:pt x="258" y="205"/>
                  </a:lnTo>
                  <a:lnTo>
                    <a:pt x="203" y="258"/>
                  </a:lnTo>
                  <a:lnTo>
                    <a:pt x="155" y="316"/>
                  </a:lnTo>
                  <a:lnTo>
                    <a:pt x="114" y="380"/>
                  </a:lnTo>
                  <a:lnTo>
                    <a:pt x="77" y="446"/>
                  </a:lnTo>
                  <a:lnTo>
                    <a:pt x="46" y="517"/>
                  </a:lnTo>
                  <a:lnTo>
                    <a:pt x="24" y="591"/>
                  </a:lnTo>
                  <a:lnTo>
                    <a:pt x="9" y="668"/>
                  </a:lnTo>
                  <a:lnTo>
                    <a:pt x="0" y="748"/>
                  </a:lnTo>
                  <a:lnTo>
                    <a:pt x="0" y="788"/>
                  </a:lnTo>
                  <a:lnTo>
                    <a:pt x="0" y="828"/>
                  </a:lnTo>
                  <a:lnTo>
                    <a:pt x="9" y="907"/>
                  </a:lnTo>
                  <a:lnTo>
                    <a:pt x="24" y="985"/>
                  </a:lnTo>
                  <a:lnTo>
                    <a:pt x="46" y="1059"/>
                  </a:lnTo>
                  <a:lnTo>
                    <a:pt x="77" y="1129"/>
                  </a:lnTo>
                  <a:lnTo>
                    <a:pt x="114" y="1196"/>
                  </a:lnTo>
                  <a:lnTo>
                    <a:pt x="155" y="1259"/>
                  </a:lnTo>
                  <a:lnTo>
                    <a:pt x="203" y="1317"/>
                  </a:lnTo>
                  <a:lnTo>
                    <a:pt x="258" y="1371"/>
                  </a:lnTo>
                  <a:lnTo>
                    <a:pt x="316" y="1419"/>
                  </a:lnTo>
                  <a:lnTo>
                    <a:pt x="378" y="1462"/>
                  </a:lnTo>
                  <a:lnTo>
                    <a:pt x="446" y="1498"/>
                  </a:lnTo>
                  <a:lnTo>
                    <a:pt x="515" y="1528"/>
                  </a:lnTo>
                  <a:lnTo>
                    <a:pt x="589" y="1550"/>
                  </a:lnTo>
                  <a:lnTo>
                    <a:pt x="667" y="1567"/>
                  </a:lnTo>
                  <a:lnTo>
                    <a:pt x="746" y="1575"/>
                  </a:lnTo>
                  <a:lnTo>
                    <a:pt x="786" y="1575"/>
                  </a:lnTo>
                  <a:lnTo>
                    <a:pt x="828" y="1575"/>
                  </a:lnTo>
                  <a:lnTo>
                    <a:pt x="907" y="1567"/>
                  </a:lnTo>
                  <a:lnTo>
                    <a:pt x="983" y="1550"/>
                  </a:lnTo>
                  <a:lnTo>
                    <a:pt x="1057" y="1528"/>
                  </a:lnTo>
                  <a:lnTo>
                    <a:pt x="1129" y="1498"/>
                  </a:lnTo>
                  <a:lnTo>
                    <a:pt x="1195" y="1462"/>
                  </a:lnTo>
                  <a:lnTo>
                    <a:pt x="1258" y="1419"/>
                  </a:lnTo>
                  <a:lnTo>
                    <a:pt x="1317" y="1371"/>
                  </a:lnTo>
                  <a:lnTo>
                    <a:pt x="1370" y="1317"/>
                  </a:lnTo>
                  <a:lnTo>
                    <a:pt x="1418" y="1259"/>
                  </a:lnTo>
                  <a:lnTo>
                    <a:pt x="1460" y="1196"/>
                  </a:lnTo>
                  <a:lnTo>
                    <a:pt x="1497" y="1129"/>
                  </a:lnTo>
                  <a:lnTo>
                    <a:pt x="1526" y="1059"/>
                  </a:lnTo>
                  <a:lnTo>
                    <a:pt x="1550" y="985"/>
                  </a:lnTo>
                  <a:lnTo>
                    <a:pt x="1565" y="907"/>
                  </a:lnTo>
                  <a:lnTo>
                    <a:pt x="1573" y="828"/>
                  </a:lnTo>
                  <a:lnTo>
                    <a:pt x="1574" y="788"/>
                  </a:lnTo>
                  <a:lnTo>
                    <a:pt x="1573" y="748"/>
                  </a:lnTo>
                  <a:lnTo>
                    <a:pt x="1565" y="668"/>
                  </a:lnTo>
                  <a:lnTo>
                    <a:pt x="1550" y="591"/>
                  </a:lnTo>
                  <a:lnTo>
                    <a:pt x="1526" y="517"/>
                  </a:lnTo>
                  <a:lnTo>
                    <a:pt x="1497" y="446"/>
                  </a:lnTo>
                  <a:lnTo>
                    <a:pt x="1460" y="380"/>
                  </a:lnTo>
                  <a:lnTo>
                    <a:pt x="1418" y="316"/>
                  </a:lnTo>
                  <a:lnTo>
                    <a:pt x="1370" y="258"/>
                  </a:lnTo>
                  <a:lnTo>
                    <a:pt x="1317" y="205"/>
                  </a:lnTo>
                  <a:lnTo>
                    <a:pt x="1258" y="157"/>
                  </a:lnTo>
                  <a:lnTo>
                    <a:pt x="1195" y="114"/>
                  </a:lnTo>
                  <a:lnTo>
                    <a:pt x="1129" y="78"/>
                  </a:lnTo>
                  <a:lnTo>
                    <a:pt x="1057" y="48"/>
                  </a:lnTo>
                  <a:lnTo>
                    <a:pt x="983" y="25"/>
                  </a:lnTo>
                  <a:lnTo>
                    <a:pt x="907" y="9"/>
                  </a:lnTo>
                  <a:lnTo>
                    <a:pt x="828" y="1"/>
                  </a:lnTo>
                  <a:lnTo>
                    <a:pt x="7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lvl="0" algn="ctr" rtl="1"/>
              <a:r>
                <a:rPr lang="fr-FR" sz="2400" b="1" dirty="0">
                  <a:solidFill>
                    <a:srgbClr val="E84C3D"/>
                  </a:solidFill>
                </a:rPr>
                <a:t>3</a:t>
              </a:r>
              <a:r>
                <a:rPr lang="ar-MA" sz="2400" b="1" dirty="0">
                  <a:solidFill>
                    <a:srgbClr val="E84C3D"/>
                  </a:solidFill>
                </a:rPr>
                <a:t> مليون</a:t>
              </a:r>
              <a:endParaRPr lang="en-US" sz="2400" b="1" dirty="0">
                <a:solidFill>
                  <a:srgbClr val="E84C3D"/>
                </a:solidFill>
              </a:endParaRPr>
            </a:p>
          </p:txBody>
        </p:sp>
      </p:grpSp>
      <p:sp>
        <p:nvSpPr>
          <p:cNvPr id="72" name="Rectangle 71"/>
          <p:cNvSpPr/>
          <p:nvPr/>
        </p:nvSpPr>
        <p:spPr>
          <a:xfrm>
            <a:off x="6839712" y="1292916"/>
            <a:ext cx="4400803" cy="489749"/>
          </a:xfrm>
          <a:prstGeom prst="rect">
            <a:avLst/>
          </a:prstGeom>
        </p:spPr>
        <p:txBody>
          <a:bodyPr wrap="square">
            <a:spAutoFit/>
          </a:bodyPr>
          <a:lstStyle/>
          <a:p>
            <a:pPr algn="just" rtl="1">
              <a:lnSpc>
                <a:spcPct val="115000"/>
              </a:lnSpc>
              <a:spcAft>
                <a:spcPts val="1000"/>
              </a:spcAft>
            </a:pPr>
            <a:r>
              <a:rPr lang="ar-MA" sz="2400" b="1" dirty="0">
                <a:latin typeface="Calibri" panose="020F0502020204030204" pitchFamily="34" charset="0"/>
                <a:ea typeface="Calibri" panose="020F0502020204030204" pitchFamily="34" charset="0"/>
              </a:rPr>
              <a:t>ضعف تنظيم وحماية العاملين</a:t>
            </a:r>
            <a:endParaRPr lang="fr-FR"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66" name="TextBox 151"/>
          <p:cNvSpPr txBox="1"/>
          <p:nvPr/>
        </p:nvSpPr>
        <p:spPr>
          <a:xfrm>
            <a:off x="9736927" y="4043540"/>
            <a:ext cx="1608786" cy="1200329"/>
          </a:xfrm>
          <a:prstGeom prst="rect">
            <a:avLst/>
          </a:prstGeom>
          <a:noFill/>
        </p:spPr>
        <p:txBody>
          <a:bodyPr wrap="square" rtlCol="0">
            <a:spAutoFit/>
          </a:bodyPr>
          <a:lstStyle/>
          <a:p>
            <a:pPr algn="ctr" rtl="1"/>
            <a:r>
              <a:rPr lang="ar-MA" b="1" dirty="0">
                <a:solidFill>
                  <a:schemeClr val="tx1">
                    <a:lumMod val="65000"/>
                    <a:lumOff val="35000"/>
                  </a:schemeClr>
                </a:solidFill>
              </a:rPr>
              <a:t>شخص </a:t>
            </a:r>
            <a:r>
              <a:rPr lang="ar-SA" b="1" dirty="0">
                <a:solidFill>
                  <a:schemeClr val="tx1">
                    <a:lumMod val="65000"/>
                    <a:lumOff val="35000"/>
                  </a:schemeClr>
                </a:solidFill>
              </a:rPr>
              <a:t>لا يتوفرون على عقد عمل تنظم علاقاتهم مع مشغلهم</a:t>
            </a:r>
            <a:endParaRPr lang="en-US"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TextBox 151"/>
          <p:cNvSpPr txBox="1"/>
          <p:nvPr/>
        </p:nvSpPr>
        <p:spPr>
          <a:xfrm>
            <a:off x="5297356" y="4288847"/>
            <a:ext cx="1793156" cy="1200329"/>
          </a:xfrm>
          <a:prstGeom prst="rect">
            <a:avLst/>
          </a:prstGeom>
          <a:noFill/>
        </p:spPr>
        <p:txBody>
          <a:bodyPr wrap="square" rtlCol="0">
            <a:spAutoFit/>
          </a:bodyPr>
          <a:lstStyle/>
          <a:p>
            <a:pPr algn="ctr" rtl="1"/>
            <a:r>
              <a:rPr lang="ar-MA" b="1" dirty="0">
                <a:solidFill>
                  <a:schemeClr val="tx1">
                    <a:lumMod val="65000"/>
                    <a:lumOff val="35000"/>
                  </a:schemeClr>
                </a:solidFill>
              </a:rPr>
              <a:t> من النشطين المشتغلين </a:t>
            </a:r>
            <a:r>
              <a:rPr lang="ar-SA" b="1" dirty="0">
                <a:solidFill>
                  <a:schemeClr val="tx1">
                    <a:lumMod val="65000"/>
                    <a:lumOff val="35000"/>
                  </a:schemeClr>
                </a:solidFill>
              </a:rPr>
              <a:t>غير منخرطين في أية نقابة أو منظمة مهنية</a:t>
            </a:r>
          </a:p>
        </p:txBody>
      </p:sp>
    </p:spTree>
    <p:extLst>
      <p:ext uri="{BB962C8B-B14F-4D97-AF65-F5344CB8AC3E}">
        <p14:creationId xmlns:p14="http://schemas.microsoft.com/office/powerpoint/2010/main" val="1729679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E18DBF4-37B7-4C4F-9728-A1C100B177EE}" type="slidenum">
              <a:rPr lang="en-US" smtClean="0"/>
              <a:pPr/>
              <a:t>26</a:t>
            </a:fld>
            <a:endParaRPr lang="en-US"/>
          </a:p>
        </p:txBody>
      </p:sp>
      <p:graphicFrame>
        <p:nvGraphicFramePr>
          <p:cNvPr id="18" name="Chart Placeholder 17"/>
          <p:cNvGraphicFramePr>
            <a:graphicFrameLocks noGrp="1"/>
          </p:cNvGraphicFramePr>
          <p:nvPr>
            <p:ph type="chart" sz="quarter" idx="13"/>
            <p:extLst>
              <p:ext uri="{D42A27DB-BD31-4B8C-83A1-F6EECF244321}">
                <p14:modId xmlns:p14="http://schemas.microsoft.com/office/powerpoint/2010/main" val="2629474007"/>
              </p:ext>
            </p:extLst>
          </p:nvPr>
        </p:nvGraphicFramePr>
        <p:xfrm>
          <a:off x="452848" y="2891620"/>
          <a:ext cx="3556000" cy="311785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p:cNvSpPr>
            <a:spLocks noGrp="1"/>
          </p:cNvSpPr>
          <p:nvPr>
            <p:ph type="body" sz="quarter" idx="15"/>
          </p:nvPr>
        </p:nvSpPr>
        <p:spPr>
          <a:xfrm>
            <a:off x="436410" y="2001991"/>
            <a:ext cx="3556000" cy="757130"/>
          </a:xfrm>
        </p:spPr>
        <p:txBody>
          <a:bodyPr/>
          <a:lstStyle/>
          <a:p>
            <a:r>
              <a:rPr lang="fr-FR" dirty="0"/>
              <a:t> </a:t>
            </a:r>
            <a:r>
              <a:rPr lang="ar-SA" dirty="0"/>
              <a:t>مشاركة وانخراط الشباب المغربي في العمل </a:t>
            </a:r>
            <a:r>
              <a:rPr lang="ar-SA" dirty="0" err="1"/>
              <a:t>الجمعوي</a:t>
            </a:r>
            <a:r>
              <a:rPr lang="ar-SA" dirty="0"/>
              <a:t> </a:t>
            </a:r>
            <a:endParaRPr lang="en-US" dirty="0"/>
          </a:p>
        </p:txBody>
      </p:sp>
      <p:graphicFrame>
        <p:nvGraphicFramePr>
          <p:cNvPr id="28" name="Chart Placeholder 27"/>
          <p:cNvGraphicFramePr>
            <a:graphicFrameLocks noGrp="1"/>
          </p:cNvGraphicFramePr>
          <p:nvPr>
            <p:ph type="chart" sz="quarter" idx="16"/>
            <p:extLst>
              <p:ext uri="{D42A27DB-BD31-4B8C-83A1-F6EECF244321}">
                <p14:modId xmlns:p14="http://schemas.microsoft.com/office/powerpoint/2010/main" val="3570415688"/>
              </p:ext>
            </p:extLst>
          </p:nvPr>
        </p:nvGraphicFramePr>
        <p:xfrm>
          <a:off x="4301564" y="3015911"/>
          <a:ext cx="3556000" cy="311785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9"/>
          <p:cNvSpPr>
            <a:spLocks noGrp="1"/>
          </p:cNvSpPr>
          <p:nvPr>
            <p:ph type="body" sz="quarter" idx="18"/>
          </p:nvPr>
        </p:nvSpPr>
        <p:spPr>
          <a:xfrm>
            <a:off x="4248190" y="1961291"/>
            <a:ext cx="3556000" cy="1089529"/>
          </a:xfrm>
        </p:spPr>
        <p:txBody>
          <a:bodyPr/>
          <a:lstStyle/>
          <a:p>
            <a:r>
              <a:rPr lang="ar-SA" dirty="0"/>
              <a:t>من الشباب المغاربة الذين هم في سن الاقتراع لم يقوموا بذلك في الانتخابات الأخيرة</a:t>
            </a:r>
            <a:endParaRPr lang="en-US" dirty="0"/>
          </a:p>
        </p:txBody>
      </p:sp>
      <p:graphicFrame>
        <p:nvGraphicFramePr>
          <p:cNvPr id="38" name="Chart Placeholder 37"/>
          <p:cNvGraphicFramePr>
            <a:graphicFrameLocks noGrp="1"/>
          </p:cNvGraphicFramePr>
          <p:nvPr>
            <p:ph type="chart" sz="quarter" idx="19"/>
            <p:extLst>
              <p:ext uri="{D42A27DB-BD31-4B8C-83A1-F6EECF244321}">
                <p14:modId xmlns:p14="http://schemas.microsoft.com/office/powerpoint/2010/main" val="3450351030"/>
              </p:ext>
            </p:extLst>
          </p:nvPr>
        </p:nvGraphicFramePr>
        <p:xfrm>
          <a:off x="8263991" y="3135835"/>
          <a:ext cx="3556000" cy="311785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 Placeholder 11"/>
          <p:cNvSpPr>
            <a:spLocks noGrp="1"/>
          </p:cNvSpPr>
          <p:nvPr>
            <p:ph type="body" sz="quarter" idx="21"/>
          </p:nvPr>
        </p:nvSpPr>
        <p:spPr>
          <a:xfrm>
            <a:off x="8279026" y="2085151"/>
            <a:ext cx="3413937" cy="757130"/>
          </a:xfrm>
        </p:spPr>
        <p:txBody>
          <a:bodyPr/>
          <a:lstStyle/>
          <a:p>
            <a:r>
              <a:rPr lang="ar-MA" dirty="0"/>
              <a:t>نسبة مشاركة </a:t>
            </a:r>
            <a:r>
              <a:rPr lang="ar-SA" dirty="0"/>
              <a:t>الشباب المغربي في المؤسسات السياسية والحزبية</a:t>
            </a:r>
            <a:endParaRPr lang="en-US" dirty="0"/>
          </a:p>
        </p:txBody>
      </p:sp>
      <p:grpSp>
        <p:nvGrpSpPr>
          <p:cNvPr id="15" name="Group 14"/>
          <p:cNvGrpSpPr/>
          <p:nvPr/>
        </p:nvGrpSpPr>
        <p:grpSpPr>
          <a:xfrm>
            <a:off x="750423" y="2791503"/>
            <a:ext cx="3078226" cy="3078226"/>
            <a:chOff x="3527425" y="860425"/>
            <a:chExt cx="5138738" cy="5138738"/>
          </a:xfrm>
        </p:grpSpPr>
        <p:sp>
          <p:nvSpPr>
            <p:cNvPr id="16" name="Freeform 5"/>
            <p:cNvSpPr>
              <a:spLocks/>
            </p:cNvSpPr>
            <p:nvPr/>
          </p:nvSpPr>
          <p:spPr bwMode="auto">
            <a:xfrm>
              <a:off x="6096000" y="860425"/>
              <a:ext cx="1511300" cy="2568575"/>
            </a:xfrm>
            <a:custGeom>
              <a:avLst/>
              <a:gdLst>
                <a:gd name="T0" fmla="*/ 0 w 1903"/>
                <a:gd name="T1" fmla="*/ 3236 h 3236"/>
                <a:gd name="T2" fmla="*/ 1903 w 1903"/>
                <a:gd name="T3" fmla="*/ 618 h 3236"/>
                <a:gd name="T4" fmla="*/ 1797 w 1903"/>
                <a:gd name="T5" fmla="*/ 543 h 3236"/>
                <a:gd name="T6" fmla="*/ 1690 w 1903"/>
                <a:gd name="T7" fmla="*/ 476 h 3236"/>
                <a:gd name="T8" fmla="*/ 1580 w 1903"/>
                <a:gd name="T9" fmla="*/ 410 h 3236"/>
                <a:gd name="T10" fmla="*/ 1467 w 1903"/>
                <a:gd name="T11" fmla="*/ 351 h 3236"/>
                <a:gd name="T12" fmla="*/ 1354 w 1903"/>
                <a:gd name="T13" fmla="*/ 295 h 3236"/>
                <a:gd name="T14" fmla="*/ 1237 w 1903"/>
                <a:gd name="T15" fmla="*/ 245 h 3236"/>
                <a:gd name="T16" fmla="*/ 1119 w 1903"/>
                <a:gd name="T17" fmla="*/ 199 h 3236"/>
                <a:gd name="T18" fmla="*/ 1000 w 1903"/>
                <a:gd name="T19" fmla="*/ 157 h 3236"/>
                <a:gd name="T20" fmla="*/ 879 w 1903"/>
                <a:gd name="T21" fmla="*/ 121 h 3236"/>
                <a:gd name="T22" fmla="*/ 756 w 1903"/>
                <a:gd name="T23" fmla="*/ 88 h 3236"/>
                <a:gd name="T24" fmla="*/ 632 w 1903"/>
                <a:gd name="T25" fmla="*/ 61 h 3236"/>
                <a:gd name="T26" fmla="*/ 507 w 1903"/>
                <a:gd name="T27" fmla="*/ 38 h 3236"/>
                <a:gd name="T28" fmla="*/ 382 w 1903"/>
                <a:gd name="T29" fmla="*/ 21 h 3236"/>
                <a:gd name="T30" fmla="*/ 255 w 1903"/>
                <a:gd name="T31" fmla="*/ 9 h 3236"/>
                <a:gd name="T32" fmla="*/ 127 w 1903"/>
                <a:gd name="T33" fmla="*/ 2 h 3236"/>
                <a:gd name="T34" fmla="*/ 0 w 1903"/>
                <a:gd name="T35" fmla="*/ 0 h 3236"/>
                <a:gd name="T36" fmla="*/ 0 w 1903"/>
                <a:gd name="T37" fmla="*/ 3236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0" y="3236"/>
                  </a:moveTo>
                  <a:lnTo>
                    <a:pt x="1903" y="618"/>
                  </a:lnTo>
                  <a:lnTo>
                    <a:pt x="1797" y="543"/>
                  </a:lnTo>
                  <a:lnTo>
                    <a:pt x="1690" y="476"/>
                  </a:lnTo>
                  <a:lnTo>
                    <a:pt x="1580" y="410"/>
                  </a:lnTo>
                  <a:lnTo>
                    <a:pt x="1467" y="351"/>
                  </a:lnTo>
                  <a:lnTo>
                    <a:pt x="1354" y="295"/>
                  </a:lnTo>
                  <a:lnTo>
                    <a:pt x="1237" y="245"/>
                  </a:lnTo>
                  <a:lnTo>
                    <a:pt x="1119" y="199"/>
                  </a:lnTo>
                  <a:lnTo>
                    <a:pt x="1000" y="157"/>
                  </a:lnTo>
                  <a:lnTo>
                    <a:pt x="879" y="121"/>
                  </a:lnTo>
                  <a:lnTo>
                    <a:pt x="756" y="88"/>
                  </a:lnTo>
                  <a:lnTo>
                    <a:pt x="632" y="61"/>
                  </a:lnTo>
                  <a:lnTo>
                    <a:pt x="507" y="38"/>
                  </a:lnTo>
                  <a:lnTo>
                    <a:pt x="382" y="21"/>
                  </a:lnTo>
                  <a:lnTo>
                    <a:pt x="255" y="9"/>
                  </a:lnTo>
                  <a:lnTo>
                    <a:pt x="127" y="2"/>
                  </a:lnTo>
                  <a:lnTo>
                    <a:pt x="0" y="0"/>
                  </a:lnTo>
                  <a:lnTo>
                    <a:pt x="0" y="3236"/>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p:nvSpPr>
          <p:spPr bwMode="auto">
            <a:xfrm>
              <a:off x="6096000" y="1350963"/>
              <a:ext cx="2443163" cy="2078038"/>
            </a:xfrm>
            <a:custGeom>
              <a:avLst/>
              <a:gdLst>
                <a:gd name="T0" fmla="*/ 0 w 3078"/>
                <a:gd name="T1" fmla="*/ 2618 h 2618"/>
                <a:gd name="T2" fmla="*/ 3078 w 3078"/>
                <a:gd name="T3" fmla="*/ 1618 h 2618"/>
                <a:gd name="T4" fmla="*/ 3038 w 3078"/>
                <a:gd name="T5" fmla="*/ 1497 h 2618"/>
                <a:gd name="T6" fmla="*/ 2990 w 3078"/>
                <a:gd name="T7" fmla="*/ 1378 h 2618"/>
                <a:gd name="T8" fmla="*/ 2940 w 3078"/>
                <a:gd name="T9" fmla="*/ 1261 h 2618"/>
                <a:gd name="T10" fmla="*/ 2884 w 3078"/>
                <a:gd name="T11" fmla="*/ 1148 h 2618"/>
                <a:gd name="T12" fmla="*/ 2824 w 3078"/>
                <a:gd name="T13" fmla="*/ 1034 h 2618"/>
                <a:gd name="T14" fmla="*/ 2759 w 3078"/>
                <a:gd name="T15" fmla="*/ 925 h 2618"/>
                <a:gd name="T16" fmla="*/ 2692 w 3078"/>
                <a:gd name="T17" fmla="*/ 819 h 2618"/>
                <a:gd name="T18" fmla="*/ 2619 w 3078"/>
                <a:gd name="T19" fmla="*/ 716 h 2618"/>
                <a:gd name="T20" fmla="*/ 2542 w 3078"/>
                <a:gd name="T21" fmla="*/ 614 h 2618"/>
                <a:gd name="T22" fmla="*/ 2462 w 3078"/>
                <a:gd name="T23" fmla="*/ 516 h 2618"/>
                <a:gd name="T24" fmla="*/ 2377 w 3078"/>
                <a:gd name="T25" fmla="*/ 422 h 2618"/>
                <a:gd name="T26" fmla="*/ 2291 w 3078"/>
                <a:gd name="T27" fmla="*/ 330 h 2618"/>
                <a:gd name="T28" fmla="*/ 2198 w 3078"/>
                <a:gd name="T29" fmla="*/ 242 h 2618"/>
                <a:gd name="T30" fmla="*/ 2102 w 3078"/>
                <a:gd name="T31" fmla="*/ 157 h 2618"/>
                <a:gd name="T32" fmla="*/ 2005 w 3078"/>
                <a:gd name="T33" fmla="*/ 76 h 2618"/>
                <a:gd name="T34" fmla="*/ 1903 w 3078"/>
                <a:gd name="T35" fmla="*/ 0 h 2618"/>
                <a:gd name="T36" fmla="*/ 0 w 3078"/>
                <a:gd name="T37" fmla="*/ 2618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8" h="2618">
                  <a:moveTo>
                    <a:pt x="0" y="2618"/>
                  </a:moveTo>
                  <a:lnTo>
                    <a:pt x="3078" y="1618"/>
                  </a:lnTo>
                  <a:lnTo>
                    <a:pt x="3038" y="1497"/>
                  </a:lnTo>
                  <a:lnTo>
                    <a:pt x="2990" y="1378"/>
                  </a:lnTo>
                  <a:lnTo>
                    <a:pt x="2940" y="1261"/>
                  </a:lnTo>
                  <a:lnTo>
                    <a:pt x="2884" y="1148"/>
                  </a:lnTo>
                  <a:lnTo>
                    <a:pt x="2824" y="1034"/>
                  </a:lnTo>
                  <a:lnTo>
                    <a:pt x="2759" y="925"/>
                  </a:lnTo>
                  <a:lnTo>
                    <a:pt x="2692" y="819"/>
                  </a:lnTo>
                  <a:lnTo>
                    <a:pt x="2619" y="716"/>
                  </a:lnTo>
                  <a:lnTo>
                    <a:pt x="2542" y="614"/>
                  </a:lnTo>
                  <a:lnTo>
                    <a:pt x="2462" y="516"/>
                  </a:lnTo>
                  <a:lnTo>
                    <a:pt x="2377" y="422"/>
                  </a:lnTo>
                  <a:lnTo>
                    <a:pt x="2291" y="330"/>
                  </a:lnTo>
                  <a:lnTo>
                    <a:pt x="2198" y="242"/>
                  </a:lnTo>
                  <a:lnTo>
                    <a:pt x="2102" y="157"/>
                  </a:lnTo>
                  <a:lnTo>
                    <a:pt x="2005" y="76"/>
                  </a:lnTo>
                  <a:lnTo>
                    <a:pt x="1903" y="0"/>
                  </a:lnTo>
                  <a:lnTo>
                    <a:pt x="0" y="2618"/>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p:nvSpPr>
          <p:spPr bwMode="auto">
            <a:xfrm>
              <a:off x="6096000" y="2635250"/>
              <a:ext cx="2570163" cy="1589088"/>
            </a:xfrm>
            <a:custGeom>
              <a:avLst/>
              <a:gdLst>
                <a:gd name="T0" fmla="*/ 0 w 3237"/>
                <a:gd name="T1" fmla="*/ 1000 h 2000"/>
                <a:gd name="T2" fmla="*/ 3078 w 3237"/>
                <a:gd name="T3" fmla="*/ 2000 h 2000"/>
                <a:gd name="T4" fmla="*/ 3116 w 3237"/>
                <a:gd name="T5" fmla="*/ 1877 h 2000"/>
                <a:gd name="T6" fmla="*/ 3149 w 3237"/>
                <a:gd name="T7" fmla="*/ 1754 h 2000"/>
                <a:gd name="T8" fmla="*/ 3176 w 3237"/>
                <a:gd name="T9" fmla="*/ 1630 h 2000"/>
                <a:gd name="T10" fmla="*/ 3197 w 3237"/>
                <a:gd name="T11" fmla="*/ 1505 h 2000"/>
                <a:gd name="T12" fmla="*/ 3214 w 3237"/>
                <a:gd name="T13" fmla="*/ 1378 h 2000"/>
                <a:gd name="T14" fmla="*/ 3228 w 3237"/>
                <a:gd name="T15" fmla="*/ 1253 h 2000"/>
                <a:gd name="T16" fmla="*/ 3235 w 3237"/>
                <a:gd name="T17" fmla="*/ 1127 h 2000"/>
                <a:gd name="T18" fmla="*/ 3237 w 3237"/>
                <a:gd name="T19" fmla="*/ 1000 h 2000"/>
                <a:gd name="T20" fmla="*/ 3235 w 3237"/>
                <a:gd name="T21" fmla="*/ 873 h 2000"/>
                <a:gd name="T22" fmla="*/ 3228 w 3237"/>
                <a:gd name="T23" fmla="*/ 747 h 2000"/>
                <a:gd name="T24" fmla="*/ 3214 w 3237"/>
                <a:gd name="T25" fmla="*/ 620 h 2000"/>
                <a:gd name="T26" fmla="*/ 3197 w 3237"/>
                <a:gd name="T27" fmla="*/ 495 h 2000"/>
                <a:gd name="T28" fmla="*/ 3176 w 3237"/>
                <a:gd name="T29" fmla="*/ 370 h 2000"/>
                <a:gd name="T30" fmla="*/ 3149 w 3237"/>
                <a:gd name="T31" fmla="*/ 246 h 2000"/>
                <a:gd name="T32" fmla="*/ 3116 w 3237"/>
                <a:gd name="T33" fmla="*/ 121 h 2000"/>
                <a:gd name="T34" fmla="*/ 3078 w 3237"/>
                <a:gd name="T35" fmla="*/ 0 h 2000"/>
                <a:gd name="T36" fmla="*/ 0 w 3237"/>
                <a:gd name="T37" fmla="*/ 100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7" h="2000">
                  <a:moveTo>
                    <a:pt x="0" y="1000"/>
                  </a:moveTo>
                  <a:lnTo>
                    <a:pt x="3078" y="2000"/>
                  </a:lnTo>
                  <a:lnTo>
                    <a:pt x="3116" y="1877"/>
                  </a:lnTo>
                  <a:lnTo>
                    <a:pt x="3149" y="1754"/>
                  </a:lnTo>
                  <a:lnTo>
                    <a:pt x="3176" y="1630"/>
                  </a:lnTo>
                  <a:lnTo>
                    <a:pt x="3197" y="1505"/>
                  </a:lnTo>
                  <a:lnTo>
                    <a:pt x="3214" y="1378"/>
                  </a:lnTo>
                  <a:lnTo>
                    <a:pt x="3228" y="1253"/>
                  </a:lnTo>
                  <a:lnTo>
                    <a:pt x="3235" y="1127"/>
                  </a:lnTo>
                  <a:lnTo>
                    <a:pt x="3237" y="1000"/>
                  </a:lnTo>
                  <a:lnTo>
                    <a:pt x="3235" y="873"/>
                  </a:lnTo>
                  <a:lnTo>
                    <a:pt x="3228" y="747"/>
                  </a:lnTo>
                  <a:lnTo>
                    <a:pt x="3214" y="620"/>
                  </a:lnTo>
                  <a:lnTo>
                    <a:pt x="3197" y="495"/>
                  </a:lnTo>
                  <a:lnTo>
                    <a:pt x="3176" y="370"/>
                  </a:lnTo>
                  <a:lnTo>
                    <a:pt x="3149" y="246"/>
                  </a:lnTo>
                  <a:lnTo>
                    <a:pt x="3116" y="121"/>
                  </a:lnTo>
                  <a:lnTo>
                    <a:pt x="3078" y="0"/>
                  </a:lnTo>
                  <a:lnTo>
                    <a:pt x="0" y="100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6096000" y="3429000"/>
              <a:ext cx="2443163" cy="2079625"/>
            </a:xfrm>
            <a:custGeom>
              <a:avLst/>
              <a:gdLst>
                <a:gd name="T0" fmla="*/ 0 w 3078"/>
                <a:gd name="T1" fmla="*/ 0 h 2618"/>
                <a:gd name="T2" fmla="*/ 1903 w 3078"/>
                <a:gd name="T3" fmla="*/ 2618 h 2618"/>
                <a:gd name="T4" fmla="*/ 2005 w 3078"/>
                <a:gd name="T5" fmla="*/ 2541 h 2618"/>
                <a:gd name="T6" fmla="*/ 2102 w 3078"/>
                <a:gd name="T7" fmla="*/ 2459 h 2618"/>
                <a:gd name="T8" fmla="*/ 2198 w 3078"/>
                <a:gd name="T9" fmla="*/ 2374 h 2618"/>
                <a:gd name="T10" fmla="*/ 2291 w 3078"/>
                <a:gd name="T11" fmla="*/ 2288 h 2618"/>
                <a:gd name="T12" fmla="*/ 2377 w 3078"/>
                <a:gd name="T13" fmla="*/ 2196 h 2618"/>
                <a:gd name="T14" fmla="*/ 2462 w 3078"/>
                <a:gd name="T15" fmla="*/ 2100 h 2618"/>
                <a:gd name="T16" fmla="*/ 2542 w 3078"/>
                <a:gd name="T17" fmla="*/ 2002 h 2618"/>
                <a:gd name="T18" fmla="*/ 2619 w 3078"/>
                <a:gd name="T19" fmla="*/ 1902 h 2618"/>
                <a:gd name="T20" fmla="*/ 2692 w 3078"/>
                <a:gd name="T21" fmla="*/ 1799 h 2618"/>
                <a:gd name="T22" fmla="*/ 2759 w 3078"/>
                <a:gd name="T23" fmla="*/ 1691 h 2618"/>
                <a:gd name="T24" fmla="*/ 2824 w 3078"/>
                <a:gd name="T25" fmla="*/ 1582 h 2618"/>
                <a:gd name="T26" fmla="*/ 2884 w 3078"/>
                <a:gd name="T27" fmla="*/ 1470 h 2618"/>
                <a:gd name="T28" fmla="*/ 2940 w 3078"/>
                <a:gd name="T29" fmla="*/ 1355 h 2618"/>
                <a:gd name="T30" fmla="*/ 2990 w 3078"/>
                <a:gd name="T31" fmla="*/ 1240 h 2618"/>
                <a:gd name="T32" fmla="*/ 3038 w 3078"/>
                <a:gd name="T33" fmla="*/ 1121 h 2618"/>
                <a:gd name="T34" fmla="*/ 3078 w 3078"/>
                <a:gd name="T35" fmla="*/ 1000 h 2618"/>
                <a:gd name="T36" fmla="*/ 0 w 3078"/>
                <a:gd name="T37" fmla="*/ 0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8" h="2618">
                  <a:moveTo>
                    <a:pt x="0" y="0"/>
                  </a:moveTo>
                  <a:lnTo>
                    <a:pt x="1903" y="2618"/>
                  </a:lnTo>
                  <a:lnTo>
                    <a:pt x="2005" y="2541"/>
                  </a:lnTo>
                  <a:lnTo>
                    <a:pt x="2102" y="2459"/>
                  </a:lnTo>
                  <a:lnTo>
                    <a:pt x="2198" y="2374"/>
                  </a:lnTo>
                  <a:lnTo>
                    <a:pt x="2291" y="2288"/>
                  </a:lnTo>
                  <a:lnTo>
                    <a:pt x="2377" y="2196"/>
                  </a:lnTo>
                  <a:lnTo>
                    <a:pt x="2462" y="2100"/>
                  </a:lnTo>
                  <a:lnTo>
                    <a:pt x="2542" y="2002"/>
                  </a:lnTo>
                  <a:lnTo>
                    <a:pt x="2619" y="1902"/>
                  </a:lnTo>
                  <a:lnTo>
                    <a:pt x="2692" y="1799"/>
                  </a:lnTo>
                  <a:lnTo>
                    <a:pt x="2759" y="1691"/>
                  </a:lnTo>
                  <a:lnTo>
                    <a:pt x="2824" y="1582"/>
                  </a:lnTo>
                  <a:lnTo>
                    <a:pt x="2884" y="1470"/>
                  </a:lnTo>
                  <a:lnTo>
                    <a:pt x="2940" y="1355"/>
                  </a:lnTo>
                  <a:lnTo>
                    <a:pt x="2990" y="1240"/>
                  </a:lnTo>
                  <a:lnTo>
                    <a:pt x="3038" y="1121"/>
                  </a:lnTo>
                  <a:lnTo>
                    <a:pt x="3078" y="1000"/>
                  </a:lnTo>
                  <a:lnTo>
                    <a:pt x="0"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p:cNvSpPr>
            <p:nvPr/>
          </p:nvSpPr>
          <p:spPr bwMode="auto">
            <a:xfrm>
              <a:off x="6096000" y="3429000"/>
              <a:ext cx="1511300" cy="2570163"/>
            </a:xfrm>
            <a:custGeom>
              <a:avLst/>
              <a:gdLst>
                <a:gd name="T0" fmla="*/ 0 w 1903"/>
                <a:gd name="T1" fmla="*/ 0 h 3236"/>
                <a:gd name="T2" fmla="*/ 0 w 1903"/>
                <a:gd name="T3" fmla="*/ 3236 h 3236"/>
                <a:gd name="T4" fmla="*/ 127 w 1903"/>
                <a:gd name="T5" fmla="*/ 3232 h 3236"/>
                <a:gd name="T6" fmla="*/ 255 w 1903"/>
                <a:gd name="T7" fmla="*/ 3225 h 3236"/>
                <a:gd name="T8" fmla="*/ 382 w 1903"/>
                <a:gd name="T9" fmla="*/ 3213 h 3236"/>
                <a:gd name="T10" fmla="*/ 507 w 1903"/>
                <a:gd name="T11" fmla="*/ 3196 h 3236"/>
                <a:gd name="T12" fmla="*/ 632 w 1903"/>
                <a:gd name="T13" fmla="*/ 3173 h 3236"/>
                <a:gd name="T14" fmla="*/ 756 w 1903"/>
                <a:gd name="T15" fmla="*/ 3146 h 3236"/>
                <a:gd name="T16" fmla="*/ 879 w 1903"/>
                <a:gd name="T17" fmla="*/ 3113 h 3236"/>
                <a:gd name="T18" fmla="*/ 1000 w 1903"/>
                <a:gd name="T19" fmla="*/ 3077 h 3236"/>
                <a:gd name="T20" fmla="*/ 1119 w 1903"/>
                <a:gd name="T21" fmla="*/ 3037 h 3236"/>
                <a:gd name="T22" fmla="*/ 1237 w 1903"/>
                <a:gd name="T23" fmla="*/ 2991 h 3236"/>
                <a:gd name="T24" fmla="*/ 1354 w 1903"/>
                <a:gd name="T25" fmla="*/ 2939 h 3236"/>
                <a:gd name="T26" fmla="*/ 1467 w 1903"/>
                <a:gd name="T27" fmla="*/ 2883 h 3236"/>
                <a:gd name="T28" fmla="*/ 1580 w 1903"/>
                <a:gd name="T29" fmla="*/ 2824 h 3236"/>
                <a:gd name="T30" fmla="*/ 1690 w 1903"/>
                <a:gd name="T31" fmla="*/ 2760 h 3236"/>
                <a:gd name="T32" fmla="*/ 1797 w 1903"/>
                <a:gd name="T33" fmla="*/ 2691 h 3236"/>
                <a:gd name="T34" fmla="*/ 1903 w 1903"/>
                <a:gd name="T35" fmla="*/ 2618 h 3236"/>
                <a:gd name="T36" fmla="*/ 0 w 1903"/>
                <a:gd name="T37" fmla="*/ 0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0" y="0"/>
                  </a:moveTo>
                  <a:lnTo>
                    <a:pt x="0" y="3236"/>
                  </a:lnTo>
                  <a:lnTo>
                    <a:pt x="127" y="3232"/>
                  </a:lnTo>
                  <a:lnTo>
                    <a:pt x="255" y="3225"/>
                  </a:lnTo>
                  <a:lnTo>
                    <a:pt x="382" y="3213"/>
                  </a:lnTo>
                  <a:lnTo>
                    <a:pt x="507" y="3196"/>
                  </a:lnTo>
                  <a:lnTo>
                    <a:pt x="632" y="3173"/>
                  </a:lnTo>
                  <a:lnTo>
                    <a:pt x="756" y="3146"/>
                  </a:lnTo>
                  <a:lnTo>
                    <a:pt x="879" y="3113"/>
                  </a:lnTo>
                  <a:lnTo>
                    <a:pt x="1000" y="3077"/>
                  </a:lnTo>
                  <a:lnTo>
                    <a:pt x="1119" y="3037"/>
                  </a:lnTo>
                  <a:lnTo>
                    <a:pt x="1237" y="2991"/>
                  </a:lnTo>
                  <a:lnTo>
                    <a:pt x="1354" y="2939"/>
                  </a:lnTo>
                  <a:lnTo>
                    <a:pt x="1467" y="2883"/>
                  </a:lnTo>
                  <a:lnTo>
                    <a:pt x="1580" y="2824"/>
                  </a:lnTo>
                  <a:lnTo>
                    <a:pt x="1690" y="2760"/>
                  </a:lnTo>
                  <a:lnTo>
                    <a:pt x="1797" y="2691"/>
                  </a:lnTo>
                  <a:lnTo>
                    <a:pt x="1903" y="2618"/>
                  </a:lnTo>
                  <a:lnTo>
                    <a:pt x="0"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p:nvSpPr>
          <p:spPr bwMode="auto">
            <a:xfrm>
              <a:off x="4586288" y="3429000"/>
              <a:ext cx="1509713" cy="2570163"/>
            </a:xfrm>
            <a:custGeom>
              <a:avLst/>
              <a:gdLst>
                <a:gd name="T0" fmla="*/ 1903 w 1903"/>
                <a:gd name="T1" fmla="*/ 0 h 3236"/>
                <a:gd name="T2" fmla="*/ 0 w 1903"/>
                <a:gd name="T3" fmla="*/ 2618 h 3236"/>
                <a:gd name="T4" fmla="*/ 104 w 1903"/>
                <a:gd name="T5" fmla="*/ 2691 h 3236"/>
                <a:gd name="T6" fmla="*/ 211 w 1903"/>
                <a:gd name="T7" fmla="*/ 2760 h 3236"/>
                <a:gd name="T8" fmla="*/ 321 w 1903"/>
                <a:gd name="T9" fmla="*/ 2824 h 3236"/>
                <a:gd name="T10" fmla="*/ 434 w 1903"/>
                <a:gd name="T11" fmla="*/ 2883 h 3236"/>
                <a:gd name="T12" fmla="*/ 547 w 1903"/>
                <a:gd name="T13" fmla="*/ 2939 h 3236"/>
                <a:gd name="T14" fmla="*/ 664 w 1903"/>
                <a:gd name="T15" fmla="*/ 2991 h 3236"/>
                <a:gd name="T16" fmla="*/ 782 w 1903"/>
                <a:gd name="T17" fmla="*/ 3037 h 3236"/>
                <a:gd name="T18" fmla="*/ 903 w 1903"/>
                <a:gd name="T19" fmla="*/ 3077 h 3236"/>
                <a:gd name="T20" fmla="*/ 1024 w 1903"/>
                <a:gd name="T21" fmla="*/ 3113 h 3236"/>
                <a:gd name="T22" fmla="*/ 1146 w 1903"/>
                <a:gd name="T23" fmla="*/ 3146 h 3236"/>
                <a:gd name="T24" fmla="*/ 1269 w 1903"/>
                <a:gd name="T25" fmla="*/ 3173 h 3236"/>
                <a:gd name="T26" fmla="*/ 1394 w 1903"/>
                <a:gd name="T27" fmla="*/ 3196 h 3236"/>
                <a:gd name="T28" fmla="*/ 1521 w 1903"/>
                <a:gd name="T29" fmla="*/ 3213 h 3236"/>
                <a:gd name="T30" fmla="*/ 1648 w 1903"/>
                <a:gd name="T31" fmla="*/ 3225 h 3236"/>
                <a:gd name="T32" fmla="*/ 1774 w 1903"/>
                <a:gd name="T33" fmla="*/ 3232 h 3236"/>
                <a:gd name="T34" fmla="*/ 1903 w 1903"/>
                <a:gd name="T35" fmla="*/ 3236 h 3236"/>
                <a:gd name="T36" fmla="*/ 1903 w 1903"/>
                <a:gd name="T37" fmla="*/ 0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1903" y="0"/>
                  </a:moveTo>
                  <a:lnTo>
                    <a:pt x="0" y="2618"/>
                  </a:lnTo>
                  <a:lnTo>
                    <a:pt x="104" y="2691"/>
                  </a:lnTo>
                  <a:lnTo>
                    <a:pt x="211" y="2760"/>
                  </a:lnTo>
                  <a:lnTo>
                    <a:pt x="321" y="2824"/>
                  </a:lnTo>
                  <a:lnTo>
                    <a:pt x="434" y="2883"/>
                  </a:lnTo>
                  <a:lnTo>
                    <a:pt x="547" y="2939"/>
                  </a:lnTo>
                  <a:lnTo>
                    <a:pt x="664" y="2991"/>
                  </a:lnTo>
                  <a:lnTo>
                    <a:pt x="782" y="3037"/>
                  </a:lnTo>
                  <a:lnTo>
                    <a:pt x="903" y="3077"/>
                  </a:lnTo>
                  <a:lnTo>
                    <a:pt x="1024" y="3113"/>
                  </a:lnTo>
                  <a:lnTo>
                    <a:pt x="1146" y="3146"/>
                  </a:lnTo>
                  <a:lnTo>
                    <a:pt x="1269" y="3173"/>
                  </a:lnTo>
                  <a:lnTo>
                    <a:pt x="1394" y="3196"/>
                  </a:lnTo>
                  <a:lnTo>
                    <a:pt x="1521" y="3213"/>
                  </a:lnTo>
                  <a:lnTo>
                    <a:pt x="1648" y="3225"/>
                  </a:lnTo>
                  <a:lnTo>
                    <a:pt x="1774" y="3232"/>
                  </a:lnTo>
                  <a:lnTo>
                    <a:pt x="1903" y="3236"/>
                  </a:lnTo>
                  <a:lnTo>
                    <a:pt x="1903"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p:nvSpPr>
          <p:spPr bwMode="auto">
            <a:xfrm>
              <a:off x="3652838" y="3429000"/>
              <a:ext cx="2443163" cy="2079625"/>
            </a:xfrm>
            <a:custGeom>
              <a:avLst/>
              <a:gdLst>
                <a:gd name="T0" fmla="*/ 3080 w 3080"/>
                <a:gd name="T1" fmla="*/ 0 h 2618"/>
                <a:gd name="T2" fmla="*/ 0 w 3080"/>
                <a:gd name="T3" fmla="*/ 1000 h 2618"/>
                <a:gd name="T4" fmla="*/ 42 w 3080"/>
                <a:gd name="T5" fmla="*/ 1121 h 2618"/>
                <a:gd name="T6" fmla="*/ 88 w 3080"/>
                <a:gd name="T7" fmla="*/ 1240 h 2618"/>
                <a:gd name="T8" fmla="*/ 140 w 3080"/>
                <a:gd name="T9" fmla="*/ 1355 h 2618"/>
                <a:gd name="T10" fmla="*/ 196 w 3080"/>
                <a:gd name="T11" fmla="*/ 1470 h 2618"/>
                <a:gd name="T12" fmla="*/ 255 w 3080"/>
                <a:gd name="T13" fmla="*/ 1582 h 2618"/>
                <a:gd name="T14" fmla="*/ 319 w 3080"/>
                <a:gd name="T15" fmla="*/ 1691 h 2618"/>
                <a:gd name="T16" fmla="*/ 388 w 3080"/>
                <a:gd name="T17" fmla="*/ 1799 h 2618"/>
                <a:gd name="T18" fmla="*/ 461 w 3080"/>
                <a:gd name="T19" fmla="*/ 1902 h 2618"/>
                <a:gd name="T20" fmla="*/ 536 w 3080"/>
                <a:gd name="T21" fmla="*/ 2002 h 2618"/>
                <a:gd name="T22" fmla="*/ 616 w 3080"/>
                <a:gd name="T23" fmla="*/ 2100 h 2618"/>
                <a:gd name="T24" fmla="*/ 701 w 3080"/>
                <a:gd name="T25" fmla="*/ 2196 h 2618"/>
                <a:gd name="T26" fmla="*/ 789 w 3080"/>
                <a:gd name="T27" fmla="*/ 2286 h 2618"/>
                <a:gd name="T28" fmla="*/ 881 w 3080"/>
                <a:gd name="T29" fmla="*/ 2374 h 2618"/>
                <a:gd name="T30" fmla="*/ 976 w 3080"/>
                <a:gd name="T31" fmla="*/ 2459 h 2618"/>
                <a:gd name="T32" fmla="*/ 1073 w 3080"/>
                <a:gd name="T33" fmla="*/ 2540 h 2618"/>
                <a:gd name="T34" fmla="*/ 1177 w 3080"/>
                <a:gd name="T35" fmla="*/ 2618 h 2618"/>
                <a:gd name="T36" fmla="*/ 3080 w 3080"/>
                <a:gd name="T37" fmla="*/ 0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0" h="2618">
                  <a:moveTo>
                    <a:pt x="3080" y="0"/>
                  </a:moveTo>
                  <a:lnTo>
                    <a:pt x="0" y="1000"/>
                  </a:lnTo>
                  <a:lnTo>
                    <a:pt x="42" y="1121"/>
                  </a:lnTo>
                  <a:lnTo>
                    <a:pt x="88" y="1240"/>
                  </a:lnTo>
                  <a:lnTo>
                    <a:pt x="140" y="1355"/>
                  </a:lnTo>
                  <a:lnTo>
                    <a:pt x="196" y="1470"/>
                  </a:lnTo>
                  <a:lnTo>
                    <a:pt x="255" y="1582"/>
                  </a:lnTo>
                  <a:lnTo>
                    <a:pt x="319" y="1691"/>
                  </a:lnTo>
                  <a:lnTo>
                    <a:pt x="388" y="1799"/>
                  </a:lnTo>
                  <a:lnTo>
                    <a:pt x="461" y="1902"/>
                  </a:lnTo>
                  <a:lnTo>
                    <a:pt x="536" y="2002"/>
                  </a:lnTo>
                  <a:lnTo>
                    <a:pt x="616" y="2100"/>
                  </a:lnTo>
                  <a:lnTo>
                    <a:pt x="701" y="2196"/>
                  </a:lnTo>
                  <a:lnTo>
                    <a:pt x="789" y="2286"/>
                  </a:lnTo>
                  <a:lnTo>
                    <a:pt x="881" y="2374"/>
                  </a:lnTo>
                  <a:lnTo>
                    <a:pt x="976" y="2459"/>
                  </a:lnTo>
                  <a:lnTo>
                    <a:pt x="1073" y="2540"/>
                  </a:lnTo>
                  <a:lnTo>
                    <a:pt x="1177" y="2618"/>
                  </a:lnTo>
                  <a:lnTo>
                    <a:pt x="3080"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3527425" y="2635250"/>
              <a:ext cx="2568575" cy="1589088"/>
            </a:xfrm>
            <a:custGeom>
              <a:avLst/>
              <a:gdLst>
                <a:gd name="T0" fmla="*/ 3237 w 3237"/>
                <a:gd name="T1" fmla="*/ 1000 h 2000"/>
                <a:gd name="T2" fmla="*/ 157 w 3237"/>
                <a:gd name="T3" fmla="*/ 0 h 2000"/>
                <a:gd name="T4" fmla="*/ 121 w 3237"/>
                <a:gd name="T5" fmla="*/ 121 h 2000"/>
                <a:gd name="T6" fmla="*/ 88 w 3237"/>
                <a:gd name="T7" fmla="*/ 246 h 2000"/>
                <a:gd name="T8" fmla="*/ 61 w 3237"/>
                <a:gd name="T9" fmla="*/ 368 h 2000"/>
                <a:gd name="T10" fmla="*/ 38 w 3237"/>
                <a:gd name="T11" fmla="*/ 495 h 2000"/>
                <a:gd name="T12" fmla="*/ 21 w 3237"/>
                <a:gd name="T13" fmla="*/ 620 h 2000"/>
                <a:gd name="T14" fmla="*/ 9 w 3237"/>
                <a:gd name="T15" fmla="*/ 747 h 2000"/>
                <a:gd name="T16" fmla="*/ 2 w 3237"/>
                <a:gd name="T17" fmla="*/ 873 h 2000"/>
                <a:gd name="T18" fmla="*/ 0 w 3237"/>
                <a:gd name="T19" fmla="*/ 1000 h 2000"/>
                <a:gd name="T20" fmla="*/ 2 w 3237"/>
                <a:gd name="T21" fmla="*/ 1127 h 2000"/>
                <a:gd name="T22" fmla="*/ 9 w 3237"/>
                <a:gd name="T23" fmla="*/ 1251 h 2000"/>
                <a:gd name="T24" fmla="*/ 21 w 3237"/>
                <a:gd name="T25" fmla="*/ 1378 h 2000"/>
                <a:gd name="T26" fmla="*/ 38 w 3237"/>
                <a:gd name="T27" fmla="*/ 1505 h 2000"/>
                <a:gd name="T28" fmla="*/ 61 w 3237"/>
                <a:gd name="T29" fmla="*/ 1630 h 2000"/>
                <a:gd name="T30" fmla="*/ 88 w 3237"/>
                <a:gd name="T31" fmla="*/ 1754 h 2000"/>
                <a:gd name="T32" fmla="*/ 121 w 3237"/>
                <a:gd name="T33" fmla="*/ 1877 h 2000"/>
                <a:gd name="T34" fmla="*/ 157 w 3237"/>
                <a:gd name="T35" fmla="*/ 2000 h 2000"/>
                <a:gd name="T36" fmla="*/ 3237 w 3237"/>
                <a:gd name="T37" fmla="*/ 100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7" h="2000">
                  <a:moveTo>
                    <a:pt x="3237" y="1000"/>
                  </a:moveTo>
                  <a:lnTo>
                    <a:pt x="157" y="0"/>
                  </a:lnTo>
                  <a:lnTo>
                    <a:pt x="121" y="121"/>
                  </a:lnTo>
                  <a:lnTo>
                    <a:pt x="88" y="246"/>
                  </a:lnTo>
                  <a:lnTo>
                    <a:pt x="61" y="368"/>
                  </a:lnTo>
                  <a:lnTo>
                    <a:pt x="38" y="495"/>
                  </a:lnTo>
                  <a:lnTo>
                    <a:pt x="21" y="620"/>
                  </a:lnTo>
                  <a:lnTo>
                    <a:pt x="9" y="747"/>
                  </a:lnTo>
                  <a:lnTo>
                    <a:pt x="2" y="873"/>
                  </a:lnTo>
                  <a:lnTo>
                    <a:pt x="0" y="1000"/>
                  </a:lnTo>
                  <a:lnTo>
                    <a:pt x="2" y="1127"/>
                  </a:lnTo>
                  <a:lnTo>
                    <a:pt x="9" y="1251"/>
                  </a:lnTo>
                  <a:lnTo>
                    <a:pt x="21" y="1378"/>
                  </a:lnTo>
                  <a:lnTo>
                    <a:pt x="38" y="1505"/>
                  </a:lnTo>
                  <a:lnTo>
                    <a:pt x="61" y="1630"/>
                  </a:lnTo>
                  <a:lnTo>
                    <a:pt x="88" y="1754"/>
                  </a:lnTo>
                  <a:lnTo>
                    <a:pt x="121" y="1877"/>
                  </a:lnTo>
                  <a:lnTo>
                    <a:pt x="157" y="2000"/>
                  </a:lnTo>
                  <a:lnTo>
                    <a:pt x="3237" y="100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p:cNvSpPr>
            <p:nvPr/>
          </p:nvSpPr>
          <p:spPr bwMode="auto">
            <a:xfrm>
              <a:off x="3652838" y="1350963"/>
              <a:ext cx="2443163" cy="2078038"/>
            </a:xfrm>
            <a:custGeom>
              <a:avLst/>
              <a:gdLst>
                <a:gd name="T0" fmla="*/ 3080 w 3080"/>
                <a:gd name="T1" fmla="*/ 2618 h 2618"/>
                <a:gd name="T2" fmla="*/ 1177 w 3080"/>
                <a:gd name="T3" fmla="*/ 0 h 2618"/>
                <a:gd name="T4" fmla="*/ 1073 w 3080"/>
                <a:gd name="T5" fmla="*/ 76 h 2618"/>
                <a:gd name="T6" fmla="*/ 976 w 3080"/>
                <a:gd name="T7" fmla="*/ 157 h 2618"/>
                <a:gd name="T8" fmla="*/ 881 w 3080"/>
                <a:gd name="T9" fmla="*/ 242 h 2618"/>
                <a:gd name="T10" fmla="*/ 789 w 3080"/>
                <a:gd name="T11" fmla="*/ 330 h 2618"/>
                <a:gd name="T12" fmla="*/ 701 w 3080"/>
                <a:gd name="T13" fmla="*/ 422 h 2618"/>
                <a:gd name="T14" fmla="*/ 616 w 3080"/>
                <a:gd name="T15" fmla="*/ 516 h 2618"/>
                <a:gd name="T16" fmla="*/ 536 w 3080"/>
                <a:gd name="T17" fmla="*/ 614 h 2618"/>
                <a:gd name="T18" fmla="*/ 461 w 3080"/>
                <a:gd name="T19" fmla="*/ 716 h 2618"/>
                <a:gd name="T20" fmla="*/ 388 w 3080"/>
                <a:gd name="T21" fmla="*/ 819 h 2618"/>
                <a:gd name="T22" fmla="*/ 319 w 3080"/>
                <a:gd name="T23" fmla="*/ 925 h 2618"/>
                <a:gd name="T24" fmla="*/ 255 w 3080"/>
                <a:gd name="T25" fmla="*/ 1034 h 2618"/>
                <a:gd name="T26" fmla="*/ 196 w 3080"/>
                <a:gd name="T27" fmla="*/ 1146 h 2618"/>
                <a:gd name="T28" fmla="*/ 140 w 3080"/>
                <a:gd name="T29" fmla="*/ 1261 h 2618"/>
                <a:gd name="T30" fmla="*/ 88 w 3080"/>
                <a:gd name="T31" fmla="*/ 1378 h 2618"/>
                <a:gd name="T32" fmla="*/ 42 w 3080"/>
                <a:gd name="T33" fmla="*/ 1497 h 2618"/>
                <a:gd name="T34" fmla="*/ 0 w 3080"/>
                <a:gd name="T35" fmla="*/ 1618 h 2618"/>
                <a:gd name="T36" fmla="*/ 3080 w 3080"/>
                <a:gd name="T37" fmla="*/ 2618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0" h="2618">
                  <a:moveTo>
                    <a:pt x="3080" y="2618"/>
                  </a:moveTo>
                  <a:lnTo>
                    <a:pt x="1177" y="0"/>
                  </a:lnTo>
                  <a:lnTo>
                    <a:pt x="1073" y="76"/>
                  </a:lnTo>
                  <a:lnTo>
                    <a:pt x="976" y="157"/>
                  </a:lnTo>
                  <a:lnTo>
                    <a:pt x="881" y="242"/>
                  </a:lnTo>
                  <a:lnTo>
                    <a:pt x="789" y="330"/>
                  </a:lnTo>
                  <a:lnTo>
                    <a:pt x="701" y="422"/>
                  </a:lnTo>
                  <a:lnTo>
                    <a:pt x="616" y="516"/>
                  </a:lnTo>
                  <a:lnTo>
                    <a:pt x="536" y="614"/>
                  </a:lnTo>
                  <a:lnTo>
                    <a:pt x="461" y="716"/>
                  </a:lnTo>
                  <a:lnTo>
                    <a:pt x="388" y="819"/>
                  </a:lnTo>
                  <a:lnTo>
                    <a:pt x="319" y="925"/>
                  </a:lnTo>
                  <a:lnTo>
                    <a:pt x="255" y="1034"/>
                  </a:lnTo>
                  <a:lnTo>
                    <a:pt x="196" y="1146"/>
                  </a:lnTo>
                  <a:lnTo>
                    <a:pt x="140" y="1261"/>
                  </a:lnTo>
                  <a:lnTo>
                    <a:pt x="88" y="1378"/>
                  </a:lnTo>
                  <a:lnTo>
                    <a:pt x="42" y="1497"/>
                  </a:lnTo>
                  <a:lnTo>
                    <a:pt x="0" y="1618"/>
                  </a:lnTo>
                  <a:lnTo>
                    <a:pt x="3080" y="2618"/>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4586288" y="860425"/>
              <a:ext cx="1509713" cy="2568575"/>
            </a:xfrm>
            <a:custGeom>
              <a:avLst/>
              <a:gdLst>
                <a:gd name="T0" fmla="*/ 1903 w 1903"/>
                <a:gd name="T1" fmla="*/ 3236 h 3236"/>
                <a:gd name="T2" fmla="*/ 1903 w 1903"/>
                <a:gd name="T3" fmla="*/ 0 h 3236"/>
                <a:gd name="T4" fmla="*/ 1774 w 1903"/>
                <a:gd name="T5" fmla="*/ 2 h 3236"/>
                <a:gd name="T6" fmla="*/ 1648 w 1903"/>
                <a:gd name="T7" fmla="*/ 9 h 3236"/>
                <a:gd name="T8" fmla="*/ 1521 w 1903"/>
                <a:gd name="T9" fmla="*/ 21 h 3236"/>
                <a:gd name="T10" fmla="*/ 1394 w 1903"/>
                <a:gd name="T11" fmla="*/ 38 h 3236"/>
                <a:gd name="T12" fmla="*/ 1269 w 1903"/>
                <a:gd name="T13" fmla="*/ 61 h 3236"/>
                <a:gd name="T14" fmla="*/ 1146 w 1903"/>
                <a:gd name="T15" fmla="*/ 88 h 3236"/>
                <a:gd name="T16" fmla="*/ 1024 w 1903"/>
                <a:gd name="T17" fmla="*/ 121 h 3236"/>
                <a:gd name="T18" fmla="*/ 903 w 1903"/>
                <a:gd name="T19" fmla="*/ 157 h 3236"/>
                <a:gd name="T20" fmla="*/ 782 w 1903"/>
                <a:gd name="T21" fmla="*/ 199 h 3236"/>
                <a:gd name="T22" fmla="*/ 664 w 1903"/>
                <a:gd name="T23" fmla="*/ 245 h 3236"/>
                <a:gd name="T24" fmla="*/ 547 w 1903"/>
                <a:gd name="T25" fmla="*/ 295 h 3236"/>
                <a:gd name="T26" fmla="*/ 434 w 1903"/>
                <a:gd name="T27" fmla="*/ 351 h 3236"/>
                <a:gd name="T28" fmla="*/ 321 w 1903"/>
                <a:gd name="T29" fmla="*/ 410 h 3236"/>
                <a:gd name="T30" fmla="*/ 211 w 1903"/>
                <a:gd name="T31" fmla="*/ 476 h 3236"/>
                <a:gd name="T32" fmla="*/ 104 w 1903"/>
                <a:gd name="T33" fmla="*/ 543 h 3236"/>
                <a:gd name="T34" fmla="*/ 0 w 1903"/>
                <a:gd name="T35" fmla="*/ 618 h 3236"/>
                <a:gd name="T36" fmla="*/ 1903 w 1903"/>
                <a:gd name="T37" fmla="*/ 3236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1903" y="3236"/>
                  </a:moveTo>
                  <a:lnTo>
                    <a:pt x="1903" y="0"/>
                  </a:lnTo>
                  <a:lnTo>
                    <a:pt x="1774" y="2"/>
                  </a:lnTo>
                  <a:lnTo>
                    <a:pt x="1648" y="9"/>
                  </a:lnTo>
                  <a:lnTo>
                    <a:pt x="1521" y="21"/>
                  </a:lnTo>
                  <a:lnTo>
                    <a:pt x="1394" y="38"/>
                  </a:lnTo>
                  <a:lnTo>
                    <a:pt x="1269" y="61"/>
                  </a:lnTo>
                  <a:lnTo>
                    <a:pt x="1146" y="88"/>
                  </a:lnTo>
                  <a:lnTo>
                    <a:pt x="1024" y="121"/>
                  </a:lnTo>
                  <a:lnTo>
                    <a:pt x="903" y="157"/>
                  </a:lnTo>
                  <a:lnTo>
                    <a:pt x="782" y="199"/>
                  </a:lnTo>
                  <a:lnTo>
                    <a:pt x="664" y="245"/>
                  </a:lnTo>
                  <a:lnTo>
                    <a:pt x="547" y="295"/>
                  </a:lnTo>
                  <a:lnTo>
                    <a:pt x="434" y="351"/>
                  </a:lnTo>
                  <a:lnTo>
                    <a:pt x="321" y="410"/>
                  </a:lnTo>
                  <a:lnTo>
                    <a:pt x="211" y="476"/>
                  </a:lnTo>
                  <a:lnTo>
                    <a:pt x="104" y="543"/>
                  </a:lnTo>
                  <a:lnTo>
                    <a:pt x="0" y="618"/>
                  </a:lnTo>
                  <a:lnTo>
                    <a:pt x="1903" y="3236"/>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4556886" y="3013443"/>
            <a:ext cx="3078226" cy="3078226"/>
            <a:chOff x="3527425" y="860425"/>
            <a:chExt cx="5138738" cy="5138738"/>
          </a:xfrm>
        </p:grpSpPr>
        <p:sp>
          <p:nvSpPr>
            <p:cNvPr id="29" name="Freeform 5"/>
            <p:cNvSpPr>
              <a:spLocks/>
            </p:cNvSpPr>
            <p:nvPr/>
          </p:nvSpPr>
          <p:spPr bwMode="auto">
            <a:xfrm>
              <a:off x="6096000" y="860425"/>
              <a:ext cx="1511300" cy="2568575"/>
            </a:xfrm>
            <a:custGeom>
              <a:avLst/>
              <a:gdLst>
                <a:gd name="T0" fmla="*/ 0 w 1903"/>
                <a:gd name="T1" fmla="*/ 3236 h 3236"/>
                <a:gd name="T2" fmla="*/ 1903 w 1903"/>
                <a:gd name="T3" fmla="*/ 618 h 3236"/>
                <a:gd name="T4" fmla="*/ 1797 w 1903"/>
                <a:gd name="T5" fmla="*/ 543 h 3236"/>
                <a:gd name="T6" fmla="*/ 1690 w 1903"/>
                <a:gd name="T7" fmla="*/ 476 h 3236"/>
                <a:gd name="T8" fmla="*/ 1580 w 1903"/>
                <a:gd name="T9" fmla="*/ 410 h 3236"/>
                <a:gd name="T10" fmla="*/ 1467 w 1903"/>
                <a:gd name="T11" fmla="*/ 351 h 3236"/>
                <a:gd name="T12" fmla="*/ 1354 w 1903"/>
                <a:gd name="T13" fmla="*/ 295 h 3236"/>
                <a:gd name="T14" fmla="*/ 1237 w 1903"/>
                <a:gd name="T15" fmla="*/ 245 h 3236"/>
                <a:gd name="T16" fmla="*/ 1119 w 1903"/>
                <a:gd name="T17" fmla="*/ 199 h 3236"/>
                <a:gd name="T18" fmla="*/ 1000 w 1903"/>
                <a:gd name="T19" fmla="*/ 157 h 3236"/>
                <a:gd name="T20" fmla="*/ 879 w 1903"/>
                <a:gd name="T21" fmla="*/ 121 h 3236"/>
                <a:gd name="T22" fmla="*/ 756 w 1903"/>
                <a:gd name="T23" fmla="*/ 88 h 3236"/>
                <a:gd name="T24" fmla="*/ 632 w 1903"/>
                <a:gd name="T25" fmla="*/ 61 h 3236"/>
                <a:gd name="T26" fmla="*/ 507 w 1903"/>
                <a:gd name="T27" fmla="*/ 38 h 3236"/>
                <a:gd name="T28" fmla="*/ 382 w 1903"/>
                <a:gd name="T29" fmla="*/ 21 h 3236"/>
                <a:gd name="T30" fmla="*/ 255 w 1903"/>
                <a:gd name="T31" fmla="*/ 9 h 3236"/>
                <a:gd name="T32" fmla="*/ 127 w 1903"/>
                <a:gd name="T33" fmla="*/ 2 h 3236"/>
                <a:gd name="T34" fmla="*/ 0 w 1903"/>
                <a:gd name="T35" fmla="*/ 0 h 3236"/>
                <a:gd name="T36" fmla="*/ 0 w 1903"/>
                <a:gd name="T37" fmla="*/ 3236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0" y="3236"/>
                  </a:moveTo>
                  <a:lnTo>
                    <a:pt x="1903" y="618"/>
                  </a:lnTo>
                  <a:lnTo>
                    <a:pt x="1797" y="543"/>
                  </a:lnTo>
                  <a:lnTo>
                    <a:pt x="1690" y="476"/>
                  </a:lnTo>
                  <a:lnTo>
                    <a:pt x="1580" y="410"/>
                  </a:lnTo>
                  <a:lnTo>
                    <a:pt x="1467" y="351"/>
                  </a:lnTo>
                  <a:lnTo>
                    <a:pt x="1354" y="295"/>
                  </a:lnTo>
                  <a:lnTo>
                    <a:pt x="1237" y="245"/>
                  </a:lnTo>
                  <a:lnTo>
                    <a:pt x="1119" y="199"/>
                  </a:lnTo>
                  <a:lnTo>
                    <a:pt x="1000" y="157"/>
                  </a:lnTo>
                  <a:lnTo>
                    <a:pt x="879" y="121"/>
                  </a:lnTo>
                  <a:lnTo>
                    <a:pt x="756" y="88"/>
                  </a:lnTo>
                  <a:lnTo>
                    <a:pt x="632" y="61"/>
                  </a:lnTo>
                  <a:lnTo>
                    <a:pt x="507" y="38"/>
                  </a:lnTo>
                  <a:lnTo>
                    <a:pt x="382" y="21"/>
                  </a:lnTo>
                  <a:lnTo>
                    <a:pt x="255" y="9"/>
                  </a:lnTo>
                  <a:lnTo>
                    <a:pt x="127" y="2"/>
                  </a:lnTo>
                  <a:lnTo>
                    <a:pt x="0" y="0"/>
                  </a:lnTo>
                  <a:lnTo>
                    <a:pt x="0" y="3236"/>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p:nvSpPr>
          <p:spPr bwMode="auto">
            <a:xfrm>
              <a:off x="6096000" y="1350963"/>
              <a:ext cx="2443163" cy="2078038"/>
            </a:xfrm>
            <a:custGeom>
              <a:avLst/>
              <a:gdLst>
                <a:gd name="T0" fmla="*/ 0 w 3078"/>
                <a:gd name="T1" fmla="*/ 2618 h 2618"/>
                <a:gd name="T2" fmla="*/ 3078 w 3078"/>
                <a:gd name="T3" fmla="*/ 1618 h 2618"/>
                <a:gd name="T4" fmla="*/ 3038 w 3078"/>
                <a:gd name="T5" fmla="*/ 1497 h 2618"/>
                <a:gd name="T6" fmla="*/ 2990 w 3078"/>
                <a:gd name="T7" fmla="*/ 1378 h 2618"/>
                <a:gd name="T8" fmla="*/ 2940 w 3078"/>
                <a:gd name="T9" fmla="*/ 1261 h 2618"/>
                <a:gd name="T10" fmla="*/ 2884 w 3078"/>
                <a:gd name="T11" fmla="*/ 1148 h 2618"/>
                <a:gd name="T12" fmla="*/ 2824 w 3078"/>
                <a:gd name="T13" fmla="*/ 1034 h 2618"/>
                <a:gd name="T14" fmla="*/ 2759 w 3078"/>
                <a:gd name="T15" fmla="*/ 925 h 2618"/>
                <a:gd name="T16" fmla="*/ 2692 w 3078"/>
                <a:gd name="T17" fmla="*/ 819 h 2618"/>
                <a:gd name="T18" fmla="*/ 2619 w 3078"/>
                <a:gd name="T19" fmla="*/ 716 h 2618"/>
                <a:gd name="T20" fmla="*/ 2542 w 3078"/>
                <a:gd name="T21" fmla="*/ 614 h 2618"/>
                <a:gd name="T22" fmla="*/ 2462 w 3078"/>
                <a:gd name="T23" fmla="*/ 516 h 2618"/>
                <a:gd name="T24" fmla="*/ 2377 w 3078"/>
                <a:gd name="T25" fmla="*/ 422 h 2618"/>
                <a:gd name="T26" fmla="*/ 2291 w 3078"/>
                <a:gd name="T27" fmla="*/ 330 h 2618"/>
                <a:gd name="T28" fmla="*/ 2198 w 3078"/>
                <a:gd name="T29" fmla="*/ 242 h 2618"/>
                <a:gd name="T30" fmla="*/ 2102 w 3078"/>
                <a:gd name="T31" fmla="*/ 157 h 2618"/>
                <a:gd name="T32" fmla="*/ 2005 w 3078"/>
                <a:gd name="T33" fmla="*/ 76 h 2618"/>
                <a:gd name="T34" fmla="*/ 1903 w 3078"/>
                <a:gd name="T35" fmla="*/ 0 h 2618"/>
                <a:gd name="T36" fmla="*/ 0 w 3078"/>
                <a:gd name="T37" fmla="*/ 2618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8" h="2618">
                  <a:moveTo>
                    <a:pt x="0" y="2618"/>
                  </a:moveTo>
                  <a:lnTo>
                    <a:pt x="3078" y="1618"/>
                  </a:lnTo>
                  <a:lnTo>
                    <a:pt x="3038" y="1497"/>
                  </a:lnTo>
                  <a:lnTo>
                    <a:pt x="2990" y="1378"/>
                  </a:lnTo>
                  <a:lnTo>
                    <a:pt x="2940" y="1261"/>
                  </a:lnTo>
                  <a:lnTo>
                    <a:pt x="2884" y="1148"/>
                  </a:lnTo>
                  <a:lnTo>
                    <a:pt x="2824" y="1034"/>
                  </a:lnTo>
                  <a:lnTo>
                    <a:pt x="2759" y="925"/>
                  </a:lnTo>
                  <a:lnTo>
                    <a:pt x="2692" y="819"/>
                  </a:lnTo>
                  <a:lnTo>
                    <a:pt x="2619" y="716"/>
                  </a:lnTo>
                  <a:lnTo>
                    <a:pt x="2542" y="614"/>
                  </a:lnTo>
                  <a:lnTo>
                    <a:pt x="2462" y="516"/>
                  </a:lnTo>
                  <a:lnTo>
                    <a:pt x="2377" y="422"/>
                  </a:lnTo>
                  <a:lnTo>
                    <a:pt x="2291" y="330"/>
                  </a:lnTo>
                  <a:lnTo>
                    <a:pt x="2198" y="242"/>
                  </a:lnTo>
                  <a:lnTo>
                    <a:pt x="2102" y="157"/>
                  </a:lnTo>
                  <a:lnTo>
                    <a:pt x="2005" y="76"/>
                  </a:lnTo>
                  <a:lnTo>
                    <a:pt x="1903" y="0"/>
                  </a:lnTo>
                  <a:lnTo>
                    <a:pt x="0" y="2618"/>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9"/>
            <p:cNvSpPr>
              <a:spLocks/>
            </p:cNvSpPr>
            <p:nvPr/>
          </p:nvSpPr>
          <p:spPr bwMode="auto">
            <a:xfrm>
              <a:off x="6096000" y="2635250"/>
              <a:ext cx="2570163" cy="1589088"/>
            </a:xfrm>
            <a:custGeom>
              <a:avLst/>
              <a:gdLst>
                <a:gd name="T0" fmla="*/ 0 w 3237"/>
                <a:gd name="T1" fmla="*/ 1000 h 2000"/>
                <a:gd name="T2" fmla="*/ 3078 w 3237"/>
                <a:gd name="T3" fmla="*/ 2000 h 2000"/>
                <a:gd name="T4" fmla="*/ 3116 w 3237"/>
                <a:gd name="T5" fmla="*/ 1877 h 2000"/>
                <a:gd name="T6" fmla="*/ 3149 w 3237"/>
                <a:gd name="T7" fmla="*/ 1754 h 2000"/>
                <a:gd name="T8" fmla="*/ 3176 w 3237"/>
                <a:gd name="T9" fmla="*/ 1630 h 2000"/>
                <a:gd name="T10" fmla="*/ 3197 w 3237"/>
                <a:gd name="T11" fmla="*/ 1505 h 2000"/>
                <a:gd name="T12" fmla="*/ 3214 w 3237"/>
                <a:gd name="T13" fmla="*/ 1378 h 2000"/>
                <a:gd name="T14" fmla="*/ 3228 w 3237"/>
                <a:gd name="T15" fmla="*/ 1253 h 2000"/>
                <a:gd name="T16" fmla="*/ 3235 w 3237"/>
                <a:gd name="T17" fmla="*/ 1127 h 2000"/>
                <a:gd name="T18" fmla="*/ 3237 w 3237"/>
                <a:gd name="T19" fmla="*/ 1000 h 2000"/>
                <a:gd name="T20" fmla="*/ 3235 w 3237"/>
                <a:gd name="T21" fmla="*/ 873 h 2000"/>
                <a:gd name="T22" fmla="*/ 3228 w 3237"/>
                <a:gd name="T23" fmla="*/ 747 h 2000"/>
                <a:gd name="T24" fmla="*/ 3214 w 3237"/>
                <a:gd name="T25" fmla="*/ 620 h 2000"/>
                <a:gd name="T26" fmla="*/ 3197 w 3237"/>
                <a:gd name="T27" fmla="*/ 495 h 2000"/>
                <a:gd name="T28" fmla="*/ 3176 w 3237"/>
                <a:gd name="T29" fmla="*/ 370 h 2000"/>
                <a:gd name="T30" fmla="*/ 3149 w 3237"/>
                <a:gd name="T31" fmla="*/ 246 h 2000"/>
                <a:gd name="T32" fmla="*/ 3116 w 3237"/>
                <a:gd name="T33" fmla="*/ 121 h 2000"/>
                <a:gd name="T34" fmla="*/ 3078 w 3237"/>
                <a:gd name="T35" fmla="*/ 0 h 2000"/>
                <a:gd name="T36" fmla="*/ 0 w 3237"/>
                <a:gd name="T37" fmla="*/ 100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7" h="2000">
                  <a:moveTo>
                    <a:pt x="0" y="1000"/>
                  </a:moveTo>
                  <a:lnTo>
                    <a:pt x="3078" y="2000"/>
                  </a:lnTo>
                  <a:lnTo>
                    <a:pt x="3116" y="1877"/>
                  </a:lnTo>
                  <a:lnTo>
                    <a:pt x="3149" y="1754"/>
                  </a:lnTo>
                  <a:lnTo>
                    <a:pt x="3176" y="1630"/>
                  </a:lnTo>
                  <a:lnTo>
                    <a:pt x="3197" y="1505"/>
                  </a:lnTo>
                  <a:lnTo>
                    <a:pt x="3214" y="1378"/>
                  </a:lnTo>
                  <a:lnTo>
                    <a:pt x="3228" y="1253"/>
                  </a:lnTo>
                  <a:lnTo>
                    <a:pt x="3235" y="1127"/>
                  </a:lnTo>
                  <a:lnTo>
                    <a:pt x="3237" y="1000"/>
                  </a:lnTo>
                  <a:lnTo>
                    <a:pt x="3235" y="873"/>
                  </a:lnTo>
                  <a:lnTo>
                    <a:pt x="3228" y="747"/>
                  </a:lnTo>
                  <a:lnTo>
                    <a:pt x="3214" y="620"/>
                  </a:lnTo>
                  <a:lnTo>
                    <a:pt x="3197" y="495"/>
                  </a:lnTo>
                  <a:lnTo>
                    <a:pt x="3176" y="370"/>
                  </a:lnTo>
                  <a:lnTo>
                    <a:pt x="3149" y="246"/>
                  </a:lnTo>
                  <a:lnTo>
                    <a:pt x="3116" y="121"/>
                  </a:lnTo>
                  <a:lnTo>
                    <a:pt x="3078" y="0"/>
                  </a:lnTo>
                  <a:lnTo>
                    <a:pt x="0" y="100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p:cNvSpPr>
            <p:nvPr/>
          </p:nvSpPr>
          <p:spPr bwMode="auto">
            <a:xfrm>
              <a:off x="6096000" y="3429000"/>
              <a:ext cx="2443163" cy="2079625"/>
            </a:xfrm>
            <a:custGeom>
              <a:avLst/>
              <a:gdLst>
                <a:gd name="T0" fmla="*/ 0 w 3078"/>
                <a:gd name="T1" fmla="*/ 0 h 2618"/>
                <a:gd name="T2" fmla="*/ 1903 w 3078"/>
                <a:gd name="T3" fmla="*/ 2618 h 2618"/>
                <a:gd name="T4" fmla="*/ 2005 w 3078"/>
                <a:gd name="T5" fmla="*/ 2541 h 2618"/>
                <a:gd name="T6" fmla="*/ 2102 w 3078"/>
                <a:gd name="T7" fmla="*/ 2459 h 2618"/>
                <a:gd name="T8" fmla="*/ 2198 w 3078"/>
                <a:gd name="T9" fmla="*/ 2374 h 2618"/>
                <a:gd name="T10" fmla="*/ 2291 w 3078"/>
                <a:gd name="T11" fmla="*/ 2288 h 2618"/>
                <a:gd name="T12" fmla="*/ 2377 w 3078"/>
                <a:gd name="T13" fmla="*/ 2196 h 2618"/>
                <a:gd name="T14" fmla="*/ 2462 w 3078"/>
                <a:gd name="T15" fmla="*/ 2100 h 2618"/>
                <a:gd name="T16" fmla="*/ 2542 w 3078"/>
                <a:gd name="T17" fmla="*/ 2002 h 2618"/>
                <a:gd name="T18" fmla="*/ 2619 w 3078"/>
                <a:gd name="T19" fmla="*/ 1902 h 2618"/>
                <a:gd name="T20" fmla="*/ 2692 w 3078"/>
                <a:gd name="T21" fmla="*/ 1799 h 2618"/>
                <a:gd name="T22" fmla="*/ 2759 w 3078"/>
                <a:gd name="T23" fmla="*/ 1691 h 2618"/>
                <a:gd name="T24" fmla="*/ 2824 w 3078"/>
                <a:gd name="T25" fmla="*/ 1582 h 2618"/>
                <a:gd name="T26" fmla="*/ 2884 w 3078"/>
                <a:gd name="T27" fmla="*/ 1470 h 2618"/>
                <a:gd name="T28" fmla="*/ 2940 w 3078"/>
                <a:gd name="T29" fmla="*/ 1355 h 2618"/>
                <a:gd name="T30" fmla="*/ 2990 w 3078"/>
                <a:gd name="T31" fmla="*/ 1240 h 2618"/>
                <a:gd name="T32" fmla="*/ 3038 w 3078"/>
                <a:gd name="T33" fmla="*/ 1121 h 2618"/>
                <a:gd name="T34" fmla="*/ 3078 w 3078"/>
                <a:gd name="T35" fmla="*/ 1000 h 2618"/>
                <a:gd name="T36" fmla="*/ 0 w 3078"/>
                <a:gd name="T37" fmla="*/ 0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8" h="2618">
                  <a:moveTo>
                    <a:pt x="0" y="0"/>
                  </a:moveTo>
                  <a:lnTo>
                    <a:pt x="1903" y="2618"/>
                  </a:lnTo>
                  <a:lnTo>
                    <a:pt x="2005" y="2541"/>
                  </a:lnTo>
                  <a:lnTo>
                    <a:pt x="2102" y="2459"/>
                  </a:lnTo>
                  <a:lnTo>
                    <a:pt x="2198" y="2374"/>
                  </a:lnTo>
                  <a:lnTo>
                    <a:pt x="2291" y="2288"/>
                  </a:lnTo>
                  <a:lnTo>
                    <a:pt x="2377" y="2196"/>
                  </a:lnTo>
                  <a:lnTo>
                    <a:pt x="2462" y="2100"/>
                  </a:lnTo>
                  <a:lnTo>
                    <a:pt x="2542" y="2002"/>
                  </a:lnTo>
                  <a:lnTo>
                    <a:pt x="2619" y="1902"/>
                  </a:lnTo>
                  <a:lnTo>
                    <a:pt x="2692" y="1799"/>
                  </a:lnTo>
                  <a:lnTo>
                    <a:pt x="2759" y="1691"/>
                  </a:lnTo>
                  <a:lnTo>
                    <a:pt x="2824" y="1582"/>
                  </a:lnTo>
                  <a:lnTo>
                    <a:pt x="2884" y="1470"/>
                  </a:lnTo>
                  <a:lnTo>
                    <a:pt x="2940" y="1355"/>
                  </a:lnTo>
                  <a:lnTo>
                    <a:pt x="2990" y="1240"/>
                  </a:lnTo>
                  <a:lnTo>
                    <a:pt x="3038" y="1121"/>
                  </a:lnTo>
                  <a:lnTo>
                    <a:pt x="3078" y="1000"/>
                  </a:lnTo>
                  <a:lnTo>
                    <a:pt x="0"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13"/>
            <p:cNvSpPr>
              <a:spLocks/>
            </p:cNvSpPr>
            <p:nvPr/>
          </p:nvSpPr>
          <p:spPr bwMode="auto">
            <a:xfrm>
              <a:off x="6096000" y="3429000"/>
              <a:ext cx="1511300" cy="2570163"/>
            </a:xfrm>
            <a:custGeom>
              <a:avLst/>
              <a:gdLst>
                <a:gd name="T0" fmla="*/ 0 w 1903"/>
                <a:gd name="T1" fmla="*/ 0 h 3236"/>
                <a:gd name="T2" fmla="*/ 0 w 1903"/>
                <a:gd name="T3" fmla="*/ 3236 h 3236"/>
                <a:gd name="T4" fmla="*/ 127 w 1903"/>
                <a:gd name="T5" fmla="*/ 3232 h 3236"/>
                <a:gd name="T6" fmla="*/ 255 w 1903"/>
                <a:gd name="T7" fmla="*/ 3225 h 3236"/>
                <a:gd name="T8" fmla="*/ 382 w 1903"/>
                <a:gd name="T9" fmla="*/ 3213 h 3236"/>
                <a:gd name="T10" fmla="*/ 507 w 1903"/>
                <a:gd name="T11" fmla="*/ 3196 h 3236"/>
                <a:gd name="T12" fmla="*/ 632 w 1903"/>
                <a:gd name="T13" fmla="*/ 3173 h 3236"/>
                <a:gd name="T14" fmla="*/ 756 w 1903"/>
                <a:gd name="T15" fmla="*/ 3146 h 3236"/>
                <a:gd name="T16" fmla="*/ 879 w 1903"/>
                <a:gd name="T17" fmla="*/ 3113 h 3236"/>
                <a:gd name="T18" fmla="*/ 1000 w 1903"/>
                <a:gd name="T19" fmla="*/ 3077 h 3236"/>
                <a:gd name="T20" fmla="*/ 1119 w 1903"/>
                <a:gd name="T21" fmla="*/ 3037 h 3236"/>
                <a:gd name="T22" fmla="*/ 1237 w 1903"/>
                <a:gd name="T23" fmla="*/ 2991 h 3236"/>
                <a:gd name="T24" fmla="*/ 1354 w 1903"/>
                <a:gd name="T25" fmla="*/ 2939 h 3236"/>
                <a:gd name="T26" fmla="*/ 1467 w 1903"/>
                <a:gd name="T27" fmla="*/ 2883 h 3236"/>
                <a:gd name="T28" fmla="*/ 1580 w 1903"/>
                <a:gd name="T29" fmla="*/ 2824 h 3236"/>
                <a:gd name="T30" fmla="*/ 1690 w 1903"/>
                <a:gd name="T31" fmla="*/ 2760 h 3236"/>
                <a:gd name="T32" fmla="*/ 1797 w 1903"/>
                <a:gd name="T33" fmla="*/ 2691 h 3236"/>
                <a:gd name="T34" fmla="*/ 1903 w 1903"/>
                <a:gd name="T35" fmla="*/ 2618 h 3236"/>
                <a:gd name="T36" fmla="*/ 0 w 1903"/>
                <a:gd name="T37" fmla="*/ 0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0" y="0"/>
                  </a:moveTo>
                  <a:lnTo>
                    <a:pt x="0" y="3236"/>
                  </a:lnTo>
                  <a:lnTo>
                    <a:pt x="127" y="3232"/>
                  </a:lnTo>
                  <a:lnTo>
                    <a:pt x="255" y="3225"/>
                  </a:lnTo>
                  <a:lnTo>
                    <a:pt x="382" y="3213"/>
                  </a:lnTo>
                  <a:lnTo>
                    <a:pt x="507" y="3196"/>
                  </a:lnTo>
                  <a:lnTo>
                    <a:pt x="632" y="3173"/>
                  </a:lnTo>
                  <a:lnTo>
                    <a:pt x="756" y="3146"/>
                  </a:lnTo>
                  <a:lnTo>
                    <a:pt x="879" y="3113"/>
                  </a:lnTo>
                  <a:lnTo>
                    <a:pt x="1000" y="3077"/>
                  </a:lnTo>
                  <a:lnTo>
                    <a:pt x="1119" y="3037"/>
                  </a:lnTo>
                  <a:lnTo>
                    <a:pt x="1237" y="2991"/>
                  </a:lnTo>
                  <a:lnTo>
                    <a:pt x="1354" y="2939"/>
                  </a:lnTo>
                  <a:lnTo>
                    <a:pt x="1467" y="2883"/>
                  </a:lnTo>
                  <a:lnTo>
                    <a:pt x="1580" y="2824"/>
                  </a:lnTo>
                  <a:lnTo>
                    <a:pt x="1690" y="2760"/>
                  </a:lnTo>
                  <a:lnTo>
                    <a:pt x="1797" y="2691"/>
                  </a:lnTo>
                  <a:lnTo>
                    <a:pt x="1903" y="2618"/>
                  </a:lnTo>
                  <a:lnTo>
                    <a:pt x="0"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p:cNvSpPr>
            <p:nvPr/>
          </p:nvSpPr>
          <p:spPr bwMode="auto">
            <a:xfrm>
              <a:off x="4586288" y="3429000"/>
              <a:ext cx="1509713" cy="2570163"/>
            </a:xfrm>
            <a:custGeom>
              <a:avLst/>
              <a:gdLst>
                <a:gd name="T0" fmla="*/ 1903 w 1903"/>
                <a:gd name="T1" fmla="*/ 0 h 3236"/>
                <a:gd name="T2" fmla="*/ 0 w 1903"/>
                <a:gd name="T3" fmla="*/ 2618 h 3236"/>
                <a:gd name="T4" fmla="*/ 104 w 1903"/>
                <a:gd name="T5" fmla="*/ 2691 h 3236"/>
                <a:gd name="T6" fmla="*/ 211 w 1903"/>
                <a:gd name="T7" fmla="*/ 2760 h 3236"/>
                <a:gd name="T8" fmla="*/ 321 w 1903"/>
                <a:gd name="T9" fmla="*/ 2824 h 3236"/>
                <a:gd name="T10" fmla="*/ 434 w 1903"/>
                <a:gd name="T11" fmla="*/ 2883 h 3236"/>
                <a:gd name="T12" fmla="*/ 547 w 1903"/>
                <a:gd name="T13" fmla="*/ 2939 h 3236"/>
                <a:gd name="T14" fmla="*/ 664 w 1903"/>
                <a:gd name="T15" fmla="*/ 2991 h 3236"/>
                <a:gd name="T16" fmla="*/ 782 w 1903"/>
                <a:gd name="T17" fmla="*/ 3037 h 3236"/>
                <a:gd name="T18" fmla="*/ 903 w 1903"/>
                <a:gd name="T19" fmla="*/ 3077 h 3236"/>
                <a:gd name="T20" fmla="*/ 1024 w 1903"/>
                <a:gd name="T21" fmla="*/ 3113 h 3236"/>
                <a:gd name="T22" fmla="*/ 1146 w 1903"/>
                <a:gd name="T23" fmla="*/ 3146 h 3236"/>
                <a:gd name="T24" fmla="*/ 1269 w 1903"/>
                <a:gd name="T25" fmla="*/ 3173 h 3236"/>
                <a:gd name="T26" fmla="*/ 1394 w 1903"/>
                <a:gd name="T27" fmla="*/ 3196 h 3236"/>
                <a:gd name="T28" fmla="*/ 1521 w 1903"/>
                <a:gd name="T29" fmla="*/ 3213 h 3236"/>
                <a:gd name="T30" fmla="*/ 1648 w 1903"/>
                <a:gd name="T31" fmla="*/ 3225 h 3236"/>
                <a:gd name="T32" fmla="*/ 1774 w 1903"/>
                <a:gd name="T33" fmla="*/ 3232 h 3236"/>
                <a:gd name="T34" fmla="*/ 1903 w 1903"/>
                <a:gd name="T35" fmla="*/ 3236 h 3236"/>
                <a:gd name="T36" fmla="*/ 1903 w 1903"/>
                <a:gd name="T37" fmla="*/ 0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1903" y="0"/>
                  </a:moveTo>
                  <a:lnTo>
                    <a:pt x="0" y="2618"/>
                  </a:lnTo>
                  <a:lnTo>
                    <a:pt x="104" y="2691"/>
                  </a:lnTo>
                  <a:lnTo>
                    <a:pt x="211" y="2760"/>
                  </a:lnTo>
                  <a:lnTo>
                    <a:pt x="321" y="2824"/>
                  </a:lnTo>
                  <a:lnTo>
                    <a:pt x="434" y="2883"/>
                  </a:lnTo>
                  <a:lnTo>
                    <a:pt x="547" y="2939"/>
                  </a:lnTo>
                  <a:lnTo>
                    <a:pt x="664" y="2991"/>
                  </a:lnTo>
                  <a:lnTo>
                    <a:pt x="782" y="3037"/>
                  </a:lnTo>
                  <a:lnTo>
                    <a:pt x="903" y="3077"/>
                  </a:lnTo>
                  <a:lnTo>
                    <a:pt x="1024" y="3113"/>
                  </a:lnTo>
                  <a:lnTo>
                    <a:pt x="1146" y="3146"/>
                  </a:lnTo>
                  <a:lnTo>
                    <a:pt x="1269" y="3173"/>
                  </a:lnTo>
                  <a:lnTo>
                    <a:pt x="1394" y="3196"/>
                  </a:lnTo>
                  <a:lnTo>
                    <a:pt x="1521" y="3213"/>
                  </a:lnTo>
                  <a:lnTo>
                    <a:pt x="1648" y="3225"/>
                  </a:lnTo>
                  <a:lnTo>
                    <a:pt x="1774" y="3232"/>
                  </a:lnTo>
                  <a:lnTo>
                    <a:pt x="1903" y="3236"/>
                  </a:lnTo>
                  <a:lnTo>
                    <a:pt x="1903"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5" name="Freeform 17"/>
            <p:cNvSpPr>
              <a:spLocks/>
            </p:cNvSpPr>
            <p:nvPr/>
          </p:nvSpPr>
          <p:spPr bwMode="auto">
            <a:xfrm>
              <a:off x="3652838" y="3429000"/>
              <a:ext cx="2443163" cy="2079625"/>
            </a:xfrm>
            <a:custGeom>
              <a:avLst/>
              <a:gdLst>
                <a:gd name="T0" fmla="*/ 3080 w 3080"/>
                <a:gd name="T1" fmla="*/ 0 h 2618"/>
                <a:gd name="T2" fmla="*/ 0 w 3080"/>
                <a:gd name="T3" fmla="*/ 1000 h 2618"/>
                <a:gd name="T4" fmla="*/ 42 w 3080"/>
                <a:gd name="T5" fmla="*/ 1121 h 2618"/>
                <a:gd name="T6" fmla="*/ 88 w 3080"/>
                <a:gd name="T7" fmla="*/ 1240 h 2618"/>
                <a:gd name="T8" fmla="*/ 140 w 3080"/>
                <a:gd name="T9" fmla="*/ 1355 h 2618"/>
                <a:gd name="T10" fmla="*/ 196 w 3080"/>
                <a:gd name="T11" fmla="*/ 1470 h 2618"/>
                <a:gd name="T12" fmla="*/ 255 w 3080"/>
                <a:gd name="T13" fmla="*/ 1582 h 2618"/>
                <a:gd name="T14" fmla="*/ 319 w 3080"/>
                <a:gd name="T15" fmla="*/ 1691 h 2618"/>
                <a:gd name="T16" fmla="*/ 388 w 3080"/>
                <a:gd name="T17" fmla="*/ 1799 h 2618"/>
                <a:gd name="T18" fmla="*/ 461 w 3080"/>
                <a:gd name="T19" fmla="*/ 1902 h 2618"/>
                <a:gd name="T20" fmla="*/ 536 w 3080"/>
                <a:gd name="T21" fmla="*/ 2002 h 2618"/>
                <a:gd name="T22" fmla="*/ 616 w 3080"/>
                <a:gd name="T23" fmla="*/ 2100 h 2618"/>
                <a:gd name="T24" fmla="*/ 701 w 3080"/>
                <a:gd name="T25" fmla="*/ 2196 h 2618"/>
                <a:gd name="T26" fmla="*/ 789 w 3080"/>
                <a:gd name="T27" fmla="*/ 2286 h 2618"/>
                <a:gd name="T28" fmla="*/ 881 w 3080"/>
                <a:gd name="T29" fmla="*/ 2374 h 2618"/>
                <a:gd name="T30" fmla="*/ 976 w 3080"/>
                <a:gd name="T31" fmla="*/ 2459 h 2618"/>
                <a:gd name="T32" fmla="*/ 1073 w 3080"/>
                <a:gd name="T33" fmla="*/ 2540 h 2618"/>
                <a:gd name="T34" fmla="*/ 1177 w 3080"/>
                <a:gd name="T35" fmla="*/ 2618 h 2618"/>
                <a:gd name="T36" fmla="*/ 3080 w 3080"/>
                <a:gd name="T37" fmla="*/ 0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0" h="2618">
                  <a:moveTo>
                    <a:pt x="3080" y="0"/>
                  </a:moveTo>
                  <a:lnTo>
                    <a:pt x="0" y="1000"/>
                  </a:lnTo>
                  <a:lnTo>
                    <a:pt x="42" y="1121"/>
                  </a:lnTo>
                  <a:lnTo>
                    <a:pt x="88" y="1240"/>
                  </a:lnTo>
                  <a:lnTo>
                    <a:pt x="140" y="1355"/>
                  </a:lnTo>
                  <a:lnTo>
                    <a:pt x="196" y="1470"/>
                  </a:lnTo>
                  <a:lnTo>
                    <a:pt x="255" y="1582"/>
                  </a:lnTo>
                  <a:lnTo>
                    <a:pt x="319" y="1691"/>
                  </a:lnTo>
                  <a:lnTo>
                    <a:pt x="388" y="1799"/>
                  </a:lnTo>
                  <a:lnTo>
                    <a:pt x="461" y="1902"/>
                  </a:lnTo>
                  <a:lnTo>
                    <a:pt x="536" y="2002"/>
                  </a:lnTo>
                  <a:lnTo>
                    <a:pt x="616" y="2100"/>
                  </a:lnTo>
                  <a:lnTo>
                    <a:pt x="701" y="2196"/>
                  </a:lnTo>
                  <a:lnTo>
                    <a:pt x="789" y="2286"/>
                  </a:lnTo>
                  <a:lnTo>
                    <a:pt x="881" y="2374"/>
                  </a:lnTo>
                  <a:lnTo>
                    <a:pt x="976" y="2459"/>
                  </a:lnTo>
                  <a:lnTo>
                    <a:pt x="1073" y="2540"/>
                  </a:lnTo>
                  <a:lnTo>
                    <a:pt x="1177" y="2618"/>
                  </a:lnTo>
                  <a:lnTo>
                    <a:pt x="3080"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19"/>
            <p:cNvSpPr>
              <a:spLocks/>
            </p:cNvSpPr>
            <p:nvPr/>
          </p:nvSpPr>
          <p:spPr bwMode="auto">
            <a:xfrm>
              <a:off x="3527425" y="2635250"/>
              <a:ext cx="2568575" cy="1589088"/>
            </a:xfrm>
            <a:custGeom>
              <a:avLst/>
              <a:gdLst>
                <a:gd name="T0" fmla="*/ 3237 w 3237"/>
                <a:gd name="T1" fmla="*/ 1000 h 2000"/>
                <a:gd name="T2" fmla="*/ 157 w 3237"/>
                <a:gd name="T3" fmla="*/ 0 h 2000"/>
                <a:gd name="T4" fmla="*/ 121 w 3237"/>
                <a:gd name="T5" fmla="*/ 121 h 2000"/>
                <a:gd name="T6" fmla="*/ 88 w 3237"/>
                <a:gd name="T7" fmla="*/ 246 h 2000"/>
                <a:gd name="T8" fmla="*/ 61 w 3237"/>
                <a:gd name="T9" fmla="*/ 368 h 2000"/>
                <a:gd name="T10" fmla="*/ 38 w 3237"/>
                <a:gd name="T11" fmla="*/ 495 h 2000"/>
                <a:gd name="T12" fmla="*/ 21 w 3237"/>
                <a:gd name="T13" fmla="*/ 620 h 2000"/>
                <a:gd name="T14" fmla="*/ 9 w 3237"/>
                <a:gd name="T15" fmla="*/ 747 h 2000"/>
                <a:gd name="T16" fmla="*/ 2 w 3237"/>
                <a:gd name="T17" fmla="*/ 873 h 2000"/>
                <a:gd name="T18" fmla="*/ 0 w 3237"/>
                <a:gd name="T19" fmla="*/ 1000 h 2000"/>
                <a:gd name="T20" fmla="*/ 2 w 3237"/>
                <a:gd name="T21" fmla="*/ 1127 h 2000"/>
                <a:gd name="T22" fmla="*/ 9 w 3237"/>
                <a:gd name="T23" fmla="*/ 1251 h 2000"/>
                <a:gd name="T24" fmla="*/ 21 w 3237"/>
                <a:gd name="T25" fmla="*/ 1378 h 2000"/>
                <a:gd name="T26" fmla="*/ 38 w 3237"/>
                <a:gd name="T27" fmla="*/ 1505 h 2000"/>
                <a:gd name="T28" fmla="*/ 61 w 3237"/>
                <a:gd name="T29" fmla="*/ 1630 h 2000"/>
                <a:gd name="T30" fmla="*/ 88 w 3237"/>
                <a:gd name="T31" fmla="*/ 1754 h 2000"/>
                <a:gd name="T32" fmla="*/ 121 w 3237"/>
                <a:gd name="T33" fmla="*/ 1877 h 2000"/>
                <a:gd name="T34" fmla="*/ 157 w 3237"/>
                <a:gd name="T35" fmla="*/ 2000 h 2000"/>
                <a:gd name="T36" fmla="*/ 3237 w 3237"/>
                <a:gd name="T37" fmla="*/ 100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7" h="2000">
                  <a:moveTo>
                    <a:pt x="3237" y="1000"/>
                  </a:moveTo>
                  <a:lnTo>
                    <a:pt x="157" y="0"/>
                  </a:lnTo>
                  <a:lnTo>
                    <a:pt x="121" y="121"/>
                  </a:lnTo>
                  <a:lnTo>
                    <a:pt x="88" y="246"/>
                  </a:lnTo>
                  <a:lnTo>
                    <a:pt x="61" y="368"/>
                  </a:lnTo>
                  <a:lnTo>
                    <a:pt x="38" y="495"/>
                  </a:lnTo>
                  <a:lnTo>
                    <a:pt x="21" y="620"/>
                  </a:lnTo>
                  <a:lnTo>
                    <a:pt x="9" y="747"/>
                  </a:lnTo>
                  <a:lnTo>
                    <a:pt x="2" y="873"/>
                  </a:lnTo>
                  <a:lnTo>
                    <a:pt x="0" y="1000"/>
                  </a:lnTo>
                  <a:lnTo>
                    <a:pt x="2" y="1127"/>
                  </a:lnTo>
                  <a:lnTo>
                    <a:pt x="9" y="1251"/>
                  </a:lnTo>
                  <a:lnTo>
                    <a:pt x="21" y="1378"/>
                  </a:lnTo>
                  <a:lnTo>
                    <a:pt x="38" y="1505"/>
                  </a:lnTo>
                  <a:lnTo>
                    <a:pt x="61" y="1630"/>
                  </a:lnTo>
                  <a:lnTo>
                    <a:pt x="88" y="1754"/>
                  </a:lnTo>
                  <a:lnTo>
                    <a:pt x="121" y="1877"/>
                  </a:lnTo>
                  <a:lnTo>
                    <a:pt x="157" y="2000"/>
                  </a:lnTo>
                  <a:lnTo>
                    <a:pt x="3237" y="100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p:cNvSpPr>
            <p:nvPr/>
          </p:nvSpPr>
          <p:spPr bwMode="auto">
            <a:xfrm>
              <a:off x="3652838" y="1350963"/>
              <a:ext cx="2443163" cy="2078038"/>
            </a:xfrm>
            <a:custGeom>
              <a:avLst/>
              <a:gdLst>
                <a:gd name="T0" fmla="*/ 3080 w 3080"/>
                <a:gd name="T1" fmla="*/ 2618 h 2618"/>
                <a:gd name="T2" fmla="*/ 1177 w 3080"/>
                <a:gd name="T3" fmla="*/ 0 h 2618"/>
                <a:gd name="T4" fmla="*/ 1073 w 3080"/>
                <a:gd name="T5" fmla="*/ 76 h 2618"/>
                <a:gd name="T6" fmla="*/ 976 w 3080"/>
                <a:gd name="T7" fmla="*/ 157 h 2618"/>
                <a:gd name="T8" fmla="*/ 881 w 3080"/>
                <a:gd name="T9" fmla="*/ 242 h 2618"/>
                <a:gd name="T10" fmla="*/ 789 w 3080"/>
                <a:gd name="T11" fmla="*/ 330 h 2618"/>
                <a:gd name="T12" fmla="*/ 701 w 3080"/>
                <a:gd name="T13" fmla="*/ 422 h 2618"/>
                <a:gd name="T14" fmla="*/ 616 w 3080"/>
                <a:gd name="T15" fmla="*/ 516 h 2618"/>
                <a:gd name="T16" fmla="*/ 536 w 3080"/>
                <a:gd name="T17" fmla="*/ 614 h 2618"/>
                <a:gd name="T18" fmla="*/ 461 w 3080"/>
                <a:gd name="T19" fmla="*/ 716 h 2618"/>
                <a:gd name="T20" fmla="*/ 388 w 3080"/>
                <a:gd name="T21" fmla="*/ 819 h 2618"/>
                <a:gd name="T22" fmla="*/ 319 w 3080"/>
                <a:gd name="T23" fmla="*/ 925 h 2618"/>
                <a:gd name="T24" fmla="*/ 255 w 3080"/>
                <a:gd name="T25" fmla="*/ 1034 h 2618"/>
                <a:gd name="T26" fmla="*/ 196 w 3080"/>
                <a:gd name="T27" fmla="*/ 1146 h 2618"/>
                <a:gd name="T28" fmla="*/ 140 w 3080"/>
                <a:gd name="T29" fmla="*/ 1261 h 2618"/>
                <a:gd name="T30" fmla="*/ 88 w 3080"/>
                <a:gd name="T31" fmla="*/ 1378 h 2618"/>
                <a:gd name="T32" fmla="*/ 42 w 3080"/>
                <a:gd name="T33" fmla="*/ 1497 h 2618"/>
                <a:gd name="T34" fmla="*/ 0 w 3080"/>
                <a:gd name="T35" fmla="*/ 1618 h 2618"/>
                <a:gd name="T36" fmla="*/ 3080 w 3080"/>
                <a:gd name="T37" fmla="*/ 2618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0" h="2618">
                  <a:moveTo>
                    <a:pt x="3080" y="2618"/>
                  </a:moveTo>
                  <a:lnTo>
                    <a:pt x="1177" y="0"/>
                  </a:lnTo>
                  <a:lnTo>
                    <a:pt x="1073" y="76"/>
                  </a:lnTo>
                  <a:lnTo>
                    <a:pt x="976" y="157"/>
                  </a:lnTo>
                  <a:lnTo>
                    <a:pt x="881" y="242"/>
                  </a:lnTo>
                  <a:lnTo>
                    <a:pt x="789" y="330"/>
                  </a:lnTo>
                  <a:lnTo>
                    <a:pt x="701" y="422"/>
                  </a:lnTo>
                  <a:lnTo>
                    <a:pt x="616" y="516"/>
                  </a:lnTo>
                  <a:lnTo>
                    <a:pt x="536" y="614"/>
                  </a:lnTo>
                  <a:lnTo>
                    <a:pt x="461" y="716"/>
                  </a:lnTo>
                  <a:lnTo>
                    <a:pt x="388" y="819"/>
                  </a:lnTo>
                  <a:lnTo>
                    <a:pt x="319" y="925"/>
                  </a:lnTo>
                  <a:lnTo>
                    <a:pt x="255" y="1034"/>
                  </a:lnTo>
                  <a:lnTo>
                    <a:pt x="196" y="1146"/>
                  </a:lnTo>
                  <a:lnTo>
                    <a:pt x="140" y="1261"/>
                  </a:lnTo>
                  <a:lnTo>
                    <a:pt x="88" y="1378"/>
                  </a:lnTo>
                  <a:lnTo>
                    <a:pt x="42" y="1497"/>
                  </a:lnTo>
                  <a:lnTo>
                    <a:pt x="0" y="1618"/>
                  </a:lnTo>
                  <a:lnTo>
                    <a:pt x="3080" y="2618"/>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3" name="Freeform 23"/>
            <p:cNvSpPr>
              <a:spLocks/>
            </p:cNvSpPr>
            <p:nvPr/>
          </p:nvSpPr>
          <p:spPr bwMode="auto">
            <a:xfrm>
              <a:off x="4586288" y="860425"/>
              <a:ext cx="1509713" cy="2568575"/>
            </a:xfrm>
            <a:custGeom>
              <a:avLst/>
              <a:gdLst>
                <a:gd name="T0" fmla="*/ 1903 w 1903"/>
                <a:gd name="T1" fmla="*/ 3236 h 3236"/>
                <a:gd name="T2" fmla="*/ 1903 w 1903"/>
                <a:gd name="T3" fmla="*/ 0 h 3236"/>
                <a:gd name="T4" fmla="*/ 1774 w 1903"/>
                <a:gd name="T5" fmla="*/ 2 h 3236"/>
                <a:gd name="T6" fmla="*/ 1648 w 1903"/>
                <a:gd name="T7" fmla="*/ 9 h 3236"/>
                <a:gd name="T8" fmla="*/ 1521 w 1903"/>
                <a:gd name="T9" fmla="*/ 21 h 3236"/>
                <a:gd name="T10" fmla="*/ 1394 w 1903"/>
                <a:gd name="T11" fmla="*/ 38 h 3236"/>
                <a:gd name="T12" fmla="*/ 1269 w 1903"/>
                <a:gd name="T13" fmla="*/ 61 h 3236"/>
                <a:gd name="T14" fmla="*/ 1146 w 1903"/>
                <a:gd name="T15" fmla="*/ 88 h 3236"/>
                <a:gd name="T16" fmla="*/ 1024 w 1903"/>
                <a:gd name="T17" fmla="*/ 121 h 3236"/>
                <a:gd name="T18" fmla="*/ 903 w 1903"/>
                <a:gd name="T19" fmla="*/ 157 h 3236"/>
                <a:gd name="T20" fmla="*/ 782 w 1903"/>
                <a:gd name="T21" fmla="*/ 199 h 3236"/>
                <a:gd name="T22" fmla="*/ 664 w 1903"/>
                <a:gd name="T23" fmla="*/ 245 h 3236"/>
                <a:gd name="T24" fmla="*/ 547 w 1903"/>
                <a:gd name="T25" fmla="*/ 295 h 3236"/>
                <a:gd name="T26" fmla="*/ 434 w 1903"/>
                <a:gd name="T27" fmla="*/ 351 h 3236"/>
                <a:gd name="T28" fmla="*/ 321 w 1903"/>
                <a:gd name="T29" fmla="*/ 410 h 3236"/>
                <a:gd name="T30" fmla="*/ 211 w 1903"/>
                <a:gd name="T31" fmla="*/ 476 h 3236"/>
                <a:gd name="T32" fmla="*/ 104 w 1903"/>
                <a:gd name="T33" fmla="*/ 543 h 3236"/>
                <a:gd name="T34" fmla="*/ 0 w 1903"/>
                <a:gd name="T35" fmla="*/ 618 h 3236"/>
                <a:gd name="T36" fmla="*/ 1903 w 1903"/>
                <a:gd name="T37" fmla="*/ 3236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1903" y="3236"/>
                  </a:moveTo>
                  <a:lnTo>
                    <a:pt x="1903" y="0"/>
                  </a:lnTo>
                  <a:lnTo>
                    <a:pt x="1774" y="2"/>
                  </a:lnTo>
                  <a:lnTo>
                    <a:pt x="1648" y="9"/>
                  </a:lnTo>
                  <a:lnTo>
                    <a:pt x="1521" y="21"/>
                  </a:lnTo>
                  <a:lnTo>
                    <a:pt x="1394" y="38"/>
                  </a:lnTo>
                  <a:lnTo>
                    <a:pt x="1269" y="61"/>
                  </a:lnTo>
                  <a:lnTo>
                    <a:pt x="1146" y="88"/>
                  </a:lnTo>
                  <a:lnTo>
                    <a:pt x="1024" y="121"/>
                  </a:lnTo>
                  <a:lnTo>
                    <a:pt x="903" y="157"/>
                  </a:lnTo>
                  <a:lnTo>
                    <a:pt x="782" y="199"/>
                  </a:lnTo>
                  <a:lnTo>
                    <a:pt x="664" y="245"/>
                  </a:lnTo>
                  <a:lnTo>
                    <a:pt x="547" y="295"/>
                  </a:lnTo>
                  <a:lnTo>
                    <a:pt x="434" y="351"/>
                  </a:lnTo>
                  <a:lnTo>
                    <a:pt x="321" y="410"/>
                  </a:lnTo>
                  <a:lnTo>
                    <a:pt x="211" y="476"/>
                  </a:lnTo>
                  <a:lnTo>
                    <a:pt x="104" y="543"/>
                  </a:lnTo>
                  <a:lnTo>
                    <a:pt x="0" y="618"/>
                  </a:lnTo>
                  <a:lnTo>
                    <a:pt x="1903" y="3236"/>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p:cNvGrpSpPr/>
          <p:nvPr/>
        </p:nvGrpSpPr>
        <p:grpSpPr>
          <a:xfrm>
            <a:off x="8451694" y="3085347"/>
            <a:ext cx="3078226" cy="3078226"/>
            <a:chOff x="3527425" y="860425"/>
            <a:chExt cx="5138738" cy="5138738"/>
          </a:xfrm>
        </p:grpSpPr>
        <p:sp>
          <p:nvSpPr>
            <p:cNvPr id="45" name="Freeform 5"/>
            <p:cNvSpPr>
              <a:spLocks/>
            </p:cNvSpPr>
            <p:nvPr/>
          </p:nvSpPr>
          <p:spPr bwMode="auto">
            <a:xfrm>
              <a:off x="6096000" y="860425"/>
              <a:ext cx="1511300" cy="2568575"/>
            </a:xfrm>
            <a:custGeom>
              <a:avLst/>
              <a:gdLst>
                <a:gd name="T0" fmla="*/ 0 w 1903"/>
                <a:gd name="T1" fmla="*/ 3236 h 3236"/>
                <a:gd name="T2" fmla="*/ 1903 w 1903"/>
                <a:gd name="T3" fmla="*/ 618 h 3236"/>
                <a:gd name="T4" fmla="*/ 1797 w 1903"/>
                <a:gd name="T5" fmla="*/ 543 h 3236"/>
                <a:gd name="T6" fmla="*/ 1690 w 1903"/>
                <a:gd name="T7" fmla="*/ 476 h 3236"/>
                <a:gd name="T8" fmla="*/ 1580 w 1903"/>
                <a:gd name="T9" fmla="*/ 410 h 3236"/>
                <a:gd name="T10" fmla="*/ 1467 w 1903"/>
                <a:gd name="T11" fmla="*/ 351 h 3236"/>
                <a:gd name="T12" fmla="*/ 1354 w 1903"/>
                <a:gd name="T13" fmla="*/ 295 h 3236"/>
                <a:gd name="T14" fmla="*/ 1237 w 1903"/>
                <a:gd name="T15" fmla="*/ 245 h 3236"/>
                <a:gd name="T16" fmla="*/ 1119 w 1903"/>
                <a:gd name="T17" fmla="*/ 199 h 3236"/>
                <a:gd name="T18" fmla="*/ 1000 w 1903"/>
                <a:gd name="T19" fmla="*/ 157 h 3236"/>
                <a:gd name="T20" fmla="*/ 879 w 1903"/>
                <a:gd name="T21" fmla="*/ 121 h 3236"/>
                <a:gd name="T22" fmla="*/ 756 w 1903"/>
                <a:gd name="T23" fmla="*/ 88 h 3236"/>
                <a:gd name="T24" fmla="*/ 632 w 1903"/>
                <a:gd name="T25" fmla="*/ 61 h 3236"/>
                <a:gd name="T26" fmla="*/ 507 w 1903"/>
                <a:gd name="T27" fmla="*/ 38 h 3236"/>
                <a:gd name="T28" fmla="*/ 382 w 1903"/>
                <a:gd name="T29" fmla="*/ 21 h 3236"/>
                <a:gd name="T30" fmla="*/ 255 w 1903"/>
                <a:gd name="T31" fmla="*/ 9 h 3236"/>
                <a:gd name="T32" fmla="*/ 127 w 1903"/>
                <a:gd name="T33" fmla="*/ 2 h 3236"/>
                <a:gd name="T34" fmla="*/ 0 w 1903"/>
                <a:gd name="T35" fmla="*/ 0 h 3236"/>
                <a:gd name="T36" fmla="*/ 0 w 1903"/>
                <a:gd name="T37" fmla="*/ 3236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0" y="3236"/>
                  </a:moveTo>
                  <a:lnTo>
                    <a:pt x="1903" y="618"/>
                  </a:lnTo>
                  <a:lnTo>
                    <a:pt x="1797" y="543"/>
                  </a:lnTo>
                  <a:lnTo>
                    <a:pt x="1690" y="476"/>
                  </a:lnTo>
                  <a:lnTo>
                    <a:pt x="1580" y="410"/>
                  </a:lnTo>
                  <a:lnTo>
                    <a:pt x="1467" y="351"/>
                  </a:lnTo>
                  <a:lnTo>
                    <a:pt x="1354" y="295"/>
                  </a:lnTo>
                  <a:lnTo>
                    <a:pt x="1237" y="245"/>
                  </a:lnTo>
                  <a:lnTo>
                    <a:pt x="1119" y="199"/>
                  </a:lnTo>
                  <a:lnTo>
                    <a:pt x="1000" y="157"/>
                  </a:lnTo>
                  <a:lnTo>
                    <a:pt x="879" y="121"/>
                  </a:lnTo>
                  <a:lnTo>
                    <a:pt x="756" y="88"/>
                  </a:lnTo>
                  <a:lnTo>
                    <a:pt x="632" y="61"/>
                  </a:lnTo>
                  <a:lnTo>
                    <a:pt x="507" y="38"/>
                  </a:lnTo>
                  <a:lnTo>
                    <a:pt x="382" y="21"/>
                  </a:lnTo>
                  <a:lnTo>
                    <a:pt x="255" y="9"/>
                  </a:lnTo>
                  <a:lnTo>
                    <a:pt x="127" y="2"/>
                  </a:lnTo>
                  <a:lnTo>
                    <a:pt x="0" y="0"/>
                  </a:lnTo>
                  <a:lnTo>
                    <a:pt x="0" y="3236"/>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6" name="Freeform 7"/>
            <p:cNvSpPr>
              <a:spLocks/>
            </p:cNvSpPr>
            <p:nvPr/>
          </p:nvSpPr>
          <p:spPr bwMode="auto">
            <a:xfrm>
              <a:off x="6096000" y="1350963"/>
              <a:ext cx="2443163" cy="2078038"/>
            </a:xfrm>
            <a:custGeom>
              <a:avLst/>
              <a:gdLst>
                <a:gd name="T0" fmla="*/ 0 w 3078"/>
                <a:gd name="T1" fmla="*/ 2618 h 2618"/>
                <a:gd name="T2" fmla="*/ 3078 w 3078"/>
                <a:gd name="T3" fmla="*/ 1618 h 2618"/>
                <a:gd name="T4" fmla="*/ 3038 w 3078"/>
                <a:gd name="T5" fmla="*/ 1497 h 2618"/>
                <a:gd name="T6" fmla="*/ 2990 w 3078"/>
                <a:gd name="T7" fmla="*/ 1378 h 2618"/>
                <a:gd name="T8" fmla="*/ 2940 w 3078"/>
                <a:gd name="T9" fmla="*/ 1261 h 2618"/>
                <a:gd name="T10" fmla="*/ 2884 w 3078"/>
                <a:gd name="T11" fmla="*/ 1148 h 2618"/>
                <a:gd name="T12" fmla="*/ 2824 w 3078"/>
                <a:gd name="T13" fmla="*/ 1034 h 2618"/>
                <a:gd name="T14" fmla="*/ 2759 w 3078"/>
                <a:gd name="T15" fmla="*/ 925 h 2618"/>
                <a:gd name="T16" fmla="*/ 2692 w 3078"/>
                <a:gd name="T17" fmla="*/ 819 h 2618"/>
                <a:gd name="T18" fmla="*/ 2619 w 3078"/>
                <a:gd name="T19" fmla="*/ 716 h 2618"/>
                <a:gd name="T20" fmla="*/ 2542 w 3078"/>
                <a:gd name="T21" fmla="*/ 614 h 2618"/>
                <a:gd name="T22" fmla="*/ 2462 w 3078"/>
                <a:gd name="T23" fmla="*/ 516 h 2618"/>
                <a:gd name="T24" fmla="*/ 2377 w 3078"/>
                <a:gd name="T25" fmla="*/ 422 h 2618"/>
                <a:gd name="T26" fmla="*/ 2291 w 3078"/>
                <a:gd name="T27" fmla="*/ 330 h 2618"/>
                <a:gd name="T28" fmla="*/ 2198 w 3078"/>
                <a:gd name="T29" fmla="*/ 242 h 2618"/>
                <a:gd name="T30" fmla="*/ 2102 w 3078"/>
                <a:gd name="T31" fmla="*/ 157 h 2618"/>
                <a:gd name="T32" fmla="*/ 2005 w 3078"/>
                <a:gd name="T33" fmla="*/ 76 h 2618"/>
                <a:gd name="T34" fmla="*/ 1903 w 3078"/>
                <a:gd name="T35" fmla="*/ 0 h 2618"/>
                <a:gd name="T36" fmla="*/ 0 w 3078"/>
                <a:gd name="T37" fmla="*/ 2618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8" h="2618">
                  <a:moveTo>
                    <a:pt x="0" y="2618"/>
                  </a:moveTo>
                  <a:lnTo>
                    <a:pt x="3078" y="1618"/>
                  </a:lnTo>
                  <a:lnTo>
                    <a:pt x="3038" y="1497"/>
                  </a:lnTo>
                  <a:lnTo>
                    <a:pt x="2990" y="1378"/>
                  </a:lnTo>
                  <a:lnTo>
                    <a:pt x="2940" y="1261"/>
                  </a:lnTo>
                  <a:lnTo>
                    <a:pt x="2884" y="1148"/>
                  </a:lnTo>
                  <a:lnTo>
                    <a:pt x="2824" y="1034"/>
                  </a:lnTo>
                  <a:lnTo>
                    <a:pt x="2759" y="925"/>
                  </a:lnTo>
                  <a:lnTo>
                    <a:pt x="2692" y="819"/>
                  </a:lnTo>
                  <a:lnTo>
                    <a:pt x="2619" y="716"/>
                  </a:lnTo>
                  <a:lnTo>
                    <a:pt x="2542" y="614"/>
                  </a:lnTo>
                  <a:lnTo>
                    <a:pt x="2462" y="516"/>
                  </a:lnTo>
                  <a:lnTo>
                    <a:pt x="2377" y="422"/>
                  </a:lnTo>
                  <a:lnTo>
                    <a:pt x="2291" y="330"/>
                  </a:lnTo>
                  <a:lnTo>
                    <a:pt x="2198" y="242"/>
                  </a:lnTo>
                  <a:lnTo>
                    <a:pt x="2102" y="157"/>
                  </a:lnTo>
                  <a:lnTo>
                    <a:pt x="2005" y="76"/>
                  </a:lnTo>
                  <a:lnTo>
                    <a:pt x="1903" y="0"/>
                  </a:lnTo>
                  <a:lnTo>
                    <a:pt x="0" y="2618"/>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7" name="Freeform 9"/>
            <p:cNvSpPr>
              <a:spLocks/>
            </p:cNvSpPr>
            <p:nvPr/>
          </p:nvSpPr>
          <p:spPr bwMode="auto">
            <a:xfrm>
              <a:off x="6096000" y="2635250"/>
              <a:ext cx="2570163" cy="1589088"/>
            </a:xfrm>
            <a:custGeom>
              <a:avLst/>
              <a:gdLst>
                <a:gd name="T0" fmla="*/ 0 w 3237"/>
                <a:gd name="T1" fmla="*/ 1000 h 2000"/>
                <a:gd name="T2" fmla="*/ 3078 w 3237"/>
                <a:gd name="T3" fmla="*/ 2000 h 2000"/>
                <a:gd name="T4" fmla="*/ 3116 w 3237"/>
                <a:gd name="T5" fmla="*/ 1877 h 2000"/>
                <a:gd name="T6" fmla="*/ 3149 w 3237"/>
                <a:gd name="T7" fmla="*/ 1754 h 2000"/>
                <a:gd name="T8" fmla="*/ 3176 w 3237"/>
                <a:gd name="T9" fmla="*/ 1630 h 2000"/>
                <a:gd name="T10" fmla="*/ 3197 w 3237"/>
                <a:gd name="T11" fmla="*/ 1505 h 2000"/>
                <a:gd name="T12" fmla="*/ 3214 w 3237"/>
                <a:gd name="T13" fmla="*/ 1378 h 2000"/>
                <a:gd name="T14" fmla="*/ 3228 w 3237"/>
                <a:gd name="T15" fmla="*/ 1253 h 2000"/>
                <a:gd name="T16" fmla="*/ 3235 w 3237"/>
                <a:gd name="T17" fmla="*/ 1127 h 2000"/>
                <a:gd name="T18" fmla="*/ 3237 w 3237"/>
                <a:gd name="T19" fmla="*/ 1000 h 2000"/>
                <a:gd name="T20" fmla="*/ 3235 w 3237"/>
                <a:gd name="T21" fmla="*/ 873 h 2000"/>
                <a:gd name="T22" fmla="*/ 3228 w 3237"/>
                <a:gd name="T23" fmla="*/ 747 h 2000"/>
                <a:gd name="T24" fmla="*/ 3214 w 3237"/>
                <a:gd name="T25" fmla="*/ 620 h 2000"/>
                <a:gd name="T26" fmla="*/ 3197 w 3237"/>
                <a:gd name="T27" fmla="*/ 495 h 2000"/>
                <a:gd name="T28" fmla="*/ 3176 w 3237"/>
                <a:gd name="T29" fmla="*/ 370 h 2000"/>
                <a:gd name="T30" fmla="*/ 3149 w 3237"/>
                <a:gd name="T31" fmla="*/ 246 h 2000"/>
                <a:gd name="T32" fmla="*/ 3116 w 3237"/>
                <a:gd name="T33" fmla="*/ 121 h 2000"/>
                <a:gd name="T34" fmla="*/ 3078 w 3237"/>
                <a:gd name="T35" fmla="*/ 0 h 2000"/>
                <a:gd name="T36" fmla="*/ 0 w 3237"/>
                <a:gd name="T37" fmla="*/ 100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7" h="2000">
                  <a:moveTo>
                    <a:pt x="0" y="1000"/>
                  </a:moveTo>
                  <a:lnTo>
                    <a:pt x="3078" y="2000"/>
                  </a:lnTo>
                  <a:lnTo>
                    <a:pt x="3116" y="1877"/>
                  </a:lnTo>
                  <a:lnTo>
                    <a:pt x="3149" y="1754"/>
                  </a:lnTo>
                  <a:lnTo>
                    <a:pt x="3176" y="1630"/>
                  </a:lnTo>
                  <a:lnTo>
                    <a:pt x="3197" y="1505"/>
                  </a:lnTo>
                  <a:lnTo>
                    <a:pt x="3214" y="1378"/>
                  </a:lnTo>
                  <a:lnTo>
                    <a:pt x="3228" y="1253"/>
                  </a:lnTo>
                  <a:lnTo>
                    <a:pt x="3235" y="1127"/>
                  </a:lnTo>
                  <a:lnTo>
                    <a:pt x="3237" y="1000"/>
                  </a:lnTo>
                  <a:lnTo>
                    <a:pt x="3235" y="873"/>
                  </a:lnTo>
                  <a:lnTo>
                    <a:pt x="3228" y="747"/>
                  </a:lnTo>
                  <a:lnTo>
                    <a:pt x="3214" y="620"/>
                  </a:lnTo>
                  <a:lnTo>
                    <a:pt x="3197" y="495"/>
                  </a:lnTo>
                  <a:lnTo>
                    <a:pt x="3176" y="370"/>
                  </a:lnTo>
                  <a:lnTo>
                    <a:pt x="3149" y="246"/>
                  </a:lnTo>
                  <a:lnTo>
                    <a:pt x="3116" y="121"/>
                  </a:lnTo>
                  <a:lnTo>
                    <a:pt x="3078" y="0"/>
                  </a:lnTo>
                  <a:lnTo>
                    <a:pt x="0" y="100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8" name="Freeform 11"/>
            <p:cNvSpPr>
              <a:spLocks/>
            </p:cNvSpPr>
            <p:nvPr/>
          </p:nvSpPr>
          <p:spPr bwMode="auto">
            <a:xfrm>
              <a:off x="6096000" y="3429000"/>
              <a:ext cx="2443163" cy="2079625"/>
            </a:xfrm>
            <a:custGeom>
              <a:avLst/>
              <a:gdLst>
                <a:gd name="T0" fmla="*/ 0 w 3078"/>
                <a:gd name="T1" fmla="*/ 0 h 2618"/>
                <a:gd name="T2" fmla="*/ 1903 w 3078"/>
                <a:gd name="T3" fmla="*/ 2618 h 2618"/>
                <a:gd name="T4" fmla="*/ 2005 w 3078"/>
                <a:gd name="T5" fmla="*/ 2541 h 2618"/>
                <a:gd name="T6" fmla="*/ 2102 w 3078"/>
                <a:gd name="T7" fmla="*/ 2459 h 2618"/>
                <a:gd name="T8" fmla="*/ 2198 w 3078"/>
                <a:gd name="T9" fmla="*/ 2374 h 2618"/>
                <a:gd name="T10" fmla="*/ 2291 w 3078"/>
                <a:gd name="T11" fmla="*/ 2288 h 2618"/>
                <a:gd name="T12" fmla="*/ 2377 w 3078"/>
                <a:gd name="T13" fmla="*/ 2196 h 2618"/>
                <a:gd name="T14" fmla="*/ 2462 w 3078"/>
                <a:gd name="T15" fmla="*/ 2100 h 2618"/>
                <a:gd name="T16" fmla="*/ 2542 w 3078"/>
                <a:gd name="T17" fmla="*/ 2002 h 2618"/>
                <a:gd name="T18" fmla="*/ 2619 w 3078"/>
                <a:gd name="T19" fmla="*/ 1902 h 2618"/>
                <a:gd name="T20" fmla="*/ 2692 w 3078"/>
                <a:gd name="T21" fmla="*/ 1799 h 2618"/>
                <a:gd name="T22" fmla="*/ 2759 w 3078"/>
                <a:gd name="T23" fmla="*/ 1691 h 2618"/>
                <a:gd name="T24" fmla="*/ 2824 w 3078"/>
                <a:gd name="T25" fmla="*/ 1582 h 2618"/>
                <a:gd name="T26" fmla="*/ 2884 w 3078"/>
                <a:gd name="T27" fmla="*/ 1470 h 2618"/>
                <a:gd name="T28" fmla="*/ 2940 w 3078"/>
                <a:gd name="T29" fmla="*/ 1355 h 2618"/>
                <a:gd name="T30" fmla="*/ 2990 w 3078"/>
                <a:gd name="T31" fmla="*/ 1240 h 2618"/>
                <a:gd name="T32" fmla="*/ 3038 w 3078"/>
                <a:gd name="T33" fmla="*/ 1121 h 2618"/>
                <a:gd name="T34" fmla="*/ 3078 w 3078"/>
                <a:gd name="T35" fmla="*/ 1000 h 2618"/>
                <a:gd name="T36" fmla="*/ 0 w 3078"/>
                <a:gd name="T37" fmla="*/ 0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8" h="2618">
                  <a:moveTo>
                    <a:pt x="0" y="0"/>
                  </a:moveTo>
                  <a:lnTo>
                    <a:pt x="1903" y="2618"/>
                  </a:lnTo>
                  <a:lnTo>
                    <a:pt x="2005" y="2541"/>
                  </a:lnTo>
                  <a:lnTo>
                    <a:pt x="2102" y="2459"/>
                  </a:lnTo>
                  <a:lnTo>
                    <a:pt x="2198" y="2374"/>
                  </a:lnTo>
                  <a:lnTo>
                    <a:pt x="2291" y="2288"/>
                  </a:lnTo>
                  <a:lnTo>
                    <a:pt x="2377" y="2196"/>
                  </a:lnTo>
                  <a:lnTo>
                    <a:pt x="2462" y="2100"/>
                  </a:lnTo>
                  <a:lnTo>
                    <a:pt x="2542" y="2002"/>
                  </a:lnTo>
                  <a:lnTo>
                    <a:pt x="2619" y="1902"/>
                  </a:lnTo>
                  <a:lnTo>
                    <a:pt x="2692" y="1799"/>
                  </a:lnTo>
                  <a:lnTo>
                    <a:pt x="2759" y="1691"/>
                  </a:lnTo>
                  <a:lnTo>
                    <a:pt x="2824" y="1582"/>
                  </a:lnTo>
                  <a:lnTo>
                    <a:pt x="2884" y="1470"/>
                  </a:lnTo>
                  <a:lnTo>
                    <a:pt x="2940" y="1355"/>
                  </a:lnTo>
                  <a:lnTo>
                    <a:pt x="2990" y="1240"/>
                  </a:lnTo>
                  <a:lnTo>
                    <a:pt x="3038" y="1121"/>
                  </a:lnTo>
                  <a:lnTo>
                    <a:pt x="3078" y="1000"/>
                  </a:lnTo>
                  <a:lnTo>
                    <a:pt x="0"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49" name="Freeform 13"/>
            <p:cNvSpPr>
              <a:spLocks/>
            </p:cNvSpPr>
            <p:nvPr/>
          </p:nvSpPr>
          <p:spPr bwMode="auto">
            <a:xfrm>
              <a:off x="6096000" y="3429000"/>
              <a:ext cx="1511300" cy="2570163"/>
            </a:xfrm>
            <a:custGeom>
              <a:avLst/>
              <a:gdLst>
                <a:gd name="T0" fmla="*/ 0 w 1903"/>
                <a:gd name="T1" fmla="*/ 0 h 3236"/>
                <a:gd name="T2" fmla="*/ 0 w 1903"/>
                <a:gd name="T3" fmla="*/ 3236 h 3236"/>
                <a:gd name="T4" fmla="*/ 127 w 1903"/>
                <a:gd name="T5" fmla="*/ 3232 h 3236"/>
                <a:gd name="T6" fmla="*/ 255 w 1903"/>
                <a:gd name="T7" fmla="*/ 3225 h 3236"/>
                <a:gd name="T8" fmla="*/ 382 w 1903"/>
                <a:gd name="T9" fmla="*/ 3213 h 3236"/>
                <a:gd name="T10" fmla="*/ 507 w 1903"/>
                <a:gd name="T11" fmla="*/ 3196 h 3236"/>
                <a:gd name="T12" fmla="*/ 632 w 1903"/>
                <a:gd name="T13" fmla="*/ 3173 h 3236"/>
                <a:gd name="T14" fmla="*/ 756 w 1903"/>
                <a:gd name="T15" fmla="*/ 3146 h 3236"/>
                <a:gd name="T16" fmla="*/ 879 w 1903"/>
                <a:gd name="T17" fmla="*/ 3113 h 3236"/>
                <a:gd name="T18" fmla="*/ 1000 w 1903"/>
                <a:gd name="T19" fmla="*/ 3077 h 3236"/>
                <a:gd name="T20" fmla="*/ 1119 w 1903"/>
                <a:gd name="T21" fmla="*/ 3037 h 3236"/>
                <a:gd name="T22" fmla="*/ 1237 w 1903"/>
                <a:gd name="T23" fmla="*/ 2991 h 3236"/>
                <a:gd name="T24" fmla="*/ 1354 w 1903"/>
                <a:gd name="T25" fmla="*/ 2939 h 3236"/>
                <a:gd name="T26" fmla="*/ 1467 w 1903"/>
                <a:gd name="T27" fmla="*/ 2883 h 3236"/>
                <a:gd name="T28" fmla="*/ 1580 w 1903"/>
                <a:gd name="T29" fmla="*/ 2824 h 3236"/>
                <a:gd name="T30" fmla="*/ 1690 w 1903"/>
                <a:gd name="T31" fmla="*/ 2760 h 3236"/>
                <a:gd name="T32" fmla="*/ 1797 w 1903"/>
                <a:gd name="T33" fmla="*/ 2691 h 3236"/>
                <a:gd name="T34" fmla="*/ 1903 w 1903"/>
                <a:gd name="T35" fmla="*/ 2618 h 3236"/>
                <a:gd name="T36" fmla="*/ 0 w 1903"/>
                <a:gd name="T37" fmla="*/ 0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0" y="0"/>
                  </a:moveTo>
                  <a:lnTo>
                    <a:pt x="0" y="3236"/>
                  </a:lnTo>
                  <a:lnTo>
                    <a:pt x="127" y="3232"/>
                  </a:lnTo>
                  <a:lnTo>
                    <a:pt x="255" y="3225"/>
                  </a:lnTo>
                  <a:lnTo>
                    <a:pt x="382" y="3213"/>
                  </a:lnTo>
                  <a:lnTo>
                    <a:pt x="507" y="3196"/>
                  </a:lnTo>
                  <a:lnTo>
                    <a:pt x="632" y="3173"/>
                  </a:lnTo>
                  <a:lnTo>
                    <a:pt x="756" y="3146"/>
                  </a:lnTo>
                  <a:lnTo>
                    <a:pt x="879" y="3113"/>
                  </a:lnTo>
                  <a:lnTo>
                    <a:pt x="1000" y="3077"/>
                  </a:lnTo>
                  <a:lnTo>
                    <a:pt x="1119" y="3037"/>
                  </a:lnTo>
                  <a:lnTo>
                    <a:pt x="1237" y="2991"/>
                  </a:lnTo>
                  <a:lnTo>
                    <a:pt x="1354" y="2939"/>
                  </a:lnTo>
                  <a:lnTo>
                    <a:pt x="1467" y="2883"/>
                  </a:lnTo>
                  <a:lnTo>
                    <a:pt x="1580" y="2824"/>
                  </a:lnTo>
                  <a:lnTo>
                    <a:pt x="1690" y="2760"/>
                  </a:lnTo>
                  <a:lnTo>
                    <a:pt x="1797" y="2691"/>
                  </a:lnTo>
                  <a:lnTo>
                    <a:pt x="1903" y="2618"/>
                  </a:lnTo>
                  <a:lnTo>
                    <a:pt x="0"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0" name="Freeform 15"/>
            <p:cNvSpPr>
              <a:spLocks/>
            </p:cNvSpPr>
            <p:nvPr/>
          </p:nvSpPr>
          <p:spPr bwMode="auto">
            <a:xfrm>
              <a:off x="4586288" y="3429000"/>
              <a:ext cx="1509713" cy="2570163"/>
            </a:xfrm>
            <a:custGeom>
              <a:avLst/>
              <a:gdLst>
                <a:gd name="T0" fmla="*/ 1903 w 1903"/>
                <a:gd name="T1" fmla="*/ 0 h 3236"/>
                <a:gd name="T2" fmla="*/ 0 w 1903"/>
                <a:gd name="T3" fmla="*/ 2618 h 3236"/>
                <a:gd name="T4" fmla="*/ 104 w 1903"/>
                <a:gd name="T5" fmla="*/ 2691 h 3236"/>
                <a:gd name="T6" fmla="*/ 211 w 1903"/>
                <a:gd name="T7" fmla="*/ 2760 h 3236"/>
                <a:gd name="T8" fmla="*/ 321 w 1903"/>
                <a:gd name="T9" fmla="*/ 2824 h 3236"/>
                <a:gd name="T10" fmla="*/ 434 w 1903"/>
                <a:gd name="T11" fmla="*/ 2883 h 3236"/>
                <a:gd name="T12" fmla="*/ 547 w 1903"/>
                <a:gd name="T13" fmla="*/ 2939 h 3236"/>
                <a:gd name="T14" fmla="*/ 664 w 1903"/>
                <a:gd name="T15" fmla="*/ 2991 h 3236"/>
                <a:gd name="T16" fmla="*/ 782 w 1903"/>
                <a:gd name="T17" fmla="*/ 3037 h 3236"/>
                <a:gd name="T18" fmla="*/ 903 w 1903"/>
                <a:gd name="T19" fmla="*/ 3077 h 3236"/>
                <a:gd name="T20" fmla="*/ 1024 w 1903"/>
                <a:gd name="T21" fmla="*/ 3113 h 3236"/>
                <a:gd name="T22" fmla="*/ 1146 w 1903"/>
                <a:gd name="T23" fmla="*/ 3146 h 3236"/>
                <a:gd name="T24" fmla="*/ 1269 w 1903"/>
                <a:gd name="T25" fmla="*/ 3173 h 3236"/>
                <a:gd name="T26" fmla="*/ 1394 w 1903"/>
                <a:gd name="T27" fmla="*/ 3196 h 3236"/>
                <a:gd name="T28" fmla="*/ 1521 w 1903"/>
                <a:gd name="T29" fmla="*/ 3213 h 3236"/>
                <a:gd name="T30" fmla="*/ 1648 w 1903"/>
                <a:gd name="T31" fmla="*/ 3225 h 3236"/>
                <a:gd name="T32" fmla="*/ 1774 w 1903"/>
                <a:gd name="T33" fmla="*/ 3232 h 3236"/>
                <a:gd name="T34" fmla="*/ 1903 w 1903"/>
                <a:gd name="T35" fmla="*/ 3236 h 3236"/>
                <a:gd name="T36" fmla="*/ 1903 w 1903"/>
                <a:gd name="T37" fmla="*/ 0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1903" y="0"/>
                  </a:moveTo>
                  <a:lnTo>
                    <a:pt x="0" y="2618"/>
                  </a:lnTo>
                  <a:lnTo>
                    <a:pt x="104" y="2691"/>
                  </a:lnTo>
                  <a:lnTo>
                    <a:pt x="211" y="2760"/>
                  </a:lnTo>
                  <a:lnTo>
                    <a:pt x="321" y="2824"/>
                  </a:lnTo>
                  <a:lnTo>
                    <a:pt x="434" y="2883"/>
                  </a:lnTo>
                  <a:lnTo>
                    <a:pt x="547" y="2939"/>
                  </a:lnTo>
                  <a:lnTo>
                    <a:pt x="664" y="2991"/>
                  </a:lnTo>
                  <a:lnTo>
                    <a:pt x="782" y="3037"/>
                  </a:lnTo>
                  <a:lnTo>
                    <a:pt x="903" y="3077"/>
                  </a:lnTo>
                  <a:lnTo>
                    <a:pt x="1024" y="3113"/>
                  </a:lnTo>
                  <a:lnTo>
                    <a:pt x="1146" y="3146"/>
                  </a:lnTo>
                  <a:lnTo>
                    <a:pt x="1269" y="3173"/>
                  </a:lnTo>
                  <a:lnTo>
                    <a:pt x="1394" y="3196"/>
                  </a:lnTo>
                  <a:lnTo>
                    <a:pt x="1521" y="3213"/>
                  </a:lnTo>
                  <a:lnTo>
                    <a:pt x="1648" y="3225"/>
                  </a:lnTo>
                  <a:lnTo>
                    <a:pt x="1774" y="3232"/>
                  </a:lnTo>
                  <a:lnTo>
                    <a:pt x="1903" y="3236"/>
                  </a:lnTo>
                  <a:lnTo>
                    <a:pt x="1903"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1" name="Freeform 17"/>
            <p:cNvSpPr>
              <a:spLocks/>
            </p:cNvSpPr>
            <p:nvPr/>
          </p:nvSpPr>
          <p:spPr bwMode="auto">
            <a:xfrm>
              <a:off x="3652838" y="3429000"/>
              <a:ext cx="2443163" cy="2079625"/>
            </a:xfrm>
            <a:custGeom>
              <a:avLst/>
              <a:gdLst>
                <a:gd name="T0" fmla="*/ 3080 w 3080"/>
                <a:gd name="T1" fmla="*/ 0 h 2618"/>
                <a:gd name="T2" fmla="*/ 0 w 3080"/>
                <a:gd name="T3" fmla="*/ 1000 h 2618"/>
                <a:gd name="T4" fmla="*/ 42 w 3080"/>
                <a:gd name="T5" fmla="*/ 1121 h 2618"/>
                <a:gd name="T6" fmla="*/ 88 w 3080"/>
                <a:gd name="T7" fmla="*/ 1240 h 2618"/>
                <a:gd name="T8" fmla="*/ 140 w 3080"/>
                <a:gd name="T9" fmla="*/ 1355 h 2618"/>
                <a:gd name="T10" fmla="*/ 196 w 3080"/>
                <a:gd name="T11" fmla="*/ 1470 h 2618"/>
                <a:gd name="T12" fmla="*/ 255 w 3080"/>
                <a:gd name="T13" fmla="*/ 1582 h 2618"/>
                <a:gd name="T14" fmla="*/ 319 w 3080"/>
                <a:gd name="T15" fmla="*/ 1691 h 2618"/>
                <a:gd name="T16" fmla="*/ 388 w 3080"/>
                <a:gd name="T17" fmla="*/ 1799 h 2618"/>
                <a:gd name="T18" fmla="*/ 461 w 3080"/>
                <a:gd name="T19" fmla="*/ 1902 h 2618"/>
                <a:gd name="T20" fmla="*/ 536 w 3080"/>
                <a:gd name="T21" fmla="*/ 2002 h 2618"/>
                <a:gd name="T22" fmla="*/ 616 w 3080"/>
                <a:gd name="T23" fmla="*/ 2100 h 2618"/>
                <a:gd name="T24" fmla="*/ 701 w 3080"/>
                <a:gd name="T25" fmla="*/ 2196 h 2618"/>
                <a:gd name="T26" fmla="*/ 789 w 3080"/>
                <a:gd name="T27" fmla="*/ 2286 h 2618"/>
                <a:gd name="T28" fmla="*/ 881 w 3080"/>
                <a:gd name="T29" fmla="*/ 2374 h 2618"/>
                <a:gd name="T30" fmla="*/ 976 w 3080"/>
                <a:gd name="T31" fmla="*/ 2459 h 2618"/>
                <a:gd name="T32" fmla="*/ 1073 w 3080"/>
                <a:gd name="T33" fmla="*/ 2540 h 2618"/>
                <a:gd name="T34" fmla="*/ 1177 w 3080"/>
                <a:gd name="T35" fmla="*/ 2618 h 2618"/>
                <a:gd name="T36" fmla="*/ 3080 w 3080"/>
                <a:gd name="T37" fmla="*/ 0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0" h="2618">
                  <a:moveTo>
                    <a:pt x="3080" y="0"/>
                  </a:moveTo>
                  <a:lnTo>
                    <a:pt x="0" y="1000"/>
                  </a:lnTo>
                  <a:lnTo>
                    <a:pt x="42" y="1121"/>
                  </a:lnTo>
                  <a:lnTo>
                    <a:pt x="88" y="1240"/>
                  </a:lnTo>
                  <a:lnTo>
                    <a:pt x="140" y="1355"/>
                  </a:lnTo>
                  <a:lnTo>
                    <a:pt x="196" y="1470"/>
                  </a:lnTo>
                  <a:lnTo>
                    <a:pt x="255" y="1582"/>
                  </a:lnTo>
                  <a:lnTo>
                    <a:pt x="319" y="1691"/>
                  </a:lnTo>
                  <a:lnTo>
                    <a:pt x="388" y="1799"/>
                  </a:lnTo>
                  <a:lnTo>
                    <a:pt x="461" y="1902"/>
                  </a:lnTo>
                  <a:lnTo>
                    <a:pt x="536" y="2002"/>
                  </a:lnTo>
                  <a:lnTo>
                    <a:pt x="616" y="2100"/>
                  </a:lnTo>
                  <a:lnTo>
                    <a:pt x="701" y="2196"/>
                  </a:lnTo>
                  <a:lnTo>
                    <a:pt x="789" y="2286"/>
                  </a:lnTo>
                  <a:lnTo>
                    <a:pt x="881" y="2374"/>
                  </a:lnTo>
                  <a:lnTo>
                    <a:pt x="976" y="2459"/>
                  </a:lnTo>
                  <a:lnTo>
                    <a:pt x="1073" y="2540"/>
                  </a:lnTo>
                  <a:lnTo>
                    <a:pt x="1177" y="2618"/>
                  </a:lnTo>
                  <a:lnTo>
                    <a:pt x="3080" y="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2" name="Freeform 19"/>
            <p:cNvSpPr>
              <a:spLocks/>
            </p:cNvSpPr>
            <p:nvPr/>
          </p:nvSpPr>
          <p:spPr bwMode="auto">
            <a:xfrm>
              <a:off x="3527425" y="2635250"/>
              <a:ext cx="2568575" cy="1589088"/>
            </a:xfrm>
            <a:custGeom>
              <a:avLst/>
              <a:gdLst>
                <a:gd name="T0" fmla="*/ 3237 w 3237"/>
                <a:gd name="T1" fmla="*/ 1000 h 2000"/>
                <a:gd name="T2" fmla="*/ 157 w 3237"/>
                <a:gd name="T3" fmla="*/ 0 h 2000"/>
                <a:gd name="T4" fmla="*/ 121 w 3237"/>
                <a:gd name="T5" fmla="*/ 121 h 2000"/>
                <a:gd name="T6" fmla="*/ 88 w 3237"/>
                <a:gd name="T7" fmla="*/ 246 h 2000"/>
                <a:gd name="T8" fmla="*/ 61 w 3237"/>
                <a:gd name="T9" fmla="*/ 368 h 2000"/>
                <a:gd name="T10" fmla="*/ 38 w 3237"/>
                <a:gd name="T11" fmla="*/ 495 h 2000"/>
                <a:gd name="T12" fmla="*/ 21 w 3237"/>
                <a:gd name="T13" fmla="*/ 620 h 2000"/>
                <a:gd name="T14" fmla="*/ 9 w 3237"/>
                <a:gd name="T15" fmla="*/ 747 h 2000"/>
                <a:gd name="T16" fmla="*/ 2 w 3237"/>
                <a:gd name="T17" fmla="*/ 873 h 2000"/>
                <a:gd name="T18" fmla="*/ 0 w 3237"/>
                <a:gd name="T19" fmla="*/ 1000 h 2000"/>
                <a:gd name="T20" fmla="*/ 2 w 3237"/>
                <a:gd name="T21" fmla="*/ 1127 h 2000"/>
                <a:gd name="T22" fmla="*/ 9 w 3237"/>
                <a:gd name="T23" fmla="*/ 1251 h 2000"/>
                <a:gd name="T24" fmla="*/ 21 w 3237"/>
                <a:gd name="T25" fmla="*/ 1378 h 2000"/>
                <a:gd name="T26" fmla="*/ 38 w 3237"/>
                <a:gd name="T27" fmla="*/ 1505 h 2000"/>
                <a:gd name="T28" fmla="*/ 61 w 3237"/>
                <a:gd name="T29" fmla="*/ 1630 h 2000"/>
                <a:gd name="T30" fmla="*/ 88 w 3237"/>
                <a:gd name="T31" fmla="*/ 1754 h 2000"/>
                <a:gd name="T32" fmla="*/ 121 w 3237"/>
                <a:gd name="T33" fmla="*/ 1877 h 2000"/>
                <a:gd name="T34" fmla="*/ 157 w 3237"/>
                <a:gd name="T35" fmla="*/ 2000 h 2000"/>
                <a:gd name="T36" fmla="*/ 3237 w 3237"/>
                <a:gd name="T37" fmla="*/ 100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7" h="2000">
                  <a:moveTo>
                    <a:pt x="3237" y="1000"/>
                  </a:moveTo>
                  <a:lnTo>
                    <a:pt x="157" y="0"/>
                  </a:lnTo>
                  <a:lnTo>
                    <a:pt x="121" y="121"/>
                  </a:lnTo>
                  <a:lnTo>
                    <a:pt x="88" y="246"/>
                  </a:lnTo>
                  <a:lnTo>
                    <a:pt x="61" y="368"/>
                  </a:lnTo>
                  <a:lnTo>
                    <a:pt x="38" y="495"/>
                  </a:lnTo>
                  <a:lnTo>
                    <a:pt x="21" y="620"/>
                  </a:lnTo>
                  <a:lnTo>
                    <a:pt x="9" y="747"/>
                  </a:lnTo>
                  <a:lnTo>
                    <a:pt x="2" y="873"/>
                  </a:lnTo>
                  <a:lnTo>
                    <a:pt x="0" y="1000"/>
                  </a:lnTo>
                  <a:lnTo>
                    <a:pt x="2" y="1127"/>
                  </a:lnTo>
                  <a:lnTo>
                    <a:pt x="9" y="1251"/>
                  </a:lnTo>
                  <a:lnTo>
                    <a:pt x="21" y="1378"/>
                  </a:lnTo>
                  <a:lnTo>
                    <a:pt x="38" y="1505"/>
                  </a:lnTo>
                  <a:lnTo>
                    <a:pt x="61" y="1630"/>
                  </a:lnTo>
                  <a:lnTo>
                    <a:pt x="88" y="1754"/>
                  </a:lnTo>
                  <a:lnTo>
                    <a:pt x="121" y="1877"/>
                  </a:lnTo>
                  <a:lnTo>
                    <a:pt x="157" y="2000"/>
                  </a:lnTo>
                  <a:lnTo>
                    <a:pt x="3237" y="1000"/>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3" name="Freeform 21"/>
            <p:cNvSpPr>
              <a:spLocks/>
            </p:cNvSpPr>
            <p:nvPr/>
          </p:nvSpPr>
          <p:spPr bwMode="auto">
            <a:xfrm>
              <a:off x="3652838" y="1350963"/>
              <a:ext cx="2443163" cy="2078038"/>
            </a:xfrm>
            <a:custGeom>
              <a:avLst/>
              <a:gdLst>
                <a:gd name="T0" fmla="*/ 3080 w 3080"/>
                <a:gd name="T1" fmla="*/ 2618 h 2618"/>
                <a:gd name="T2" fmla="*/ 1177 w 3080"/>
                <a:gd name="T3" fmla="*/ 0 h 2618"/>
                <a:gd name="T4" fmla="*/ 1073 w 3080"/>
                <a:gd name="T5" fmla="*/ 76 h 2618"/>
                <a:gd name="T6" fmla="*/ 976 w 3080"/>
                <a:gd name="T7" fmla="*/ 157 h 2618"/>
                <a:gd name="T8" fmla="*/ 881 w 3080"/>
                <a:gd name="T9" fmla="*/ 242 h 2618"/>
                <a:gd name="T10" fmla="*/ 789 w 3080"/>
                <a:gd name="T11" fmla="*/ 330 h 2618"/>
                <a:gd name="T12" fmla="*/ 701 w 3080"/>
                <a:gd name="T13" fmla="*/ 422 h 2618"/>
                <a:gd name="T14" fmla="*/ 616 w 3080"/>
                <a:gd name="T15" fmla="*/ 516 h 2618"/>
                <a:gd name="T16" fmla="*/ 536 w 3080"/>
                <a:gd name="T17" fmla="*/ 614 h 2618"/>
                <a:gd name="T18" fmla="*/ 461 w 3080"/>
                <a:gd name="T19" fmla="*/ 716 h 2618"/>
                <a:gd name="T20" fmla="*/ 388 w 3080"/>
                <a:gd name="T21" fmla="*/ 819 h 2618"/>
                <a:gd name="T22" fmla="*/ 319 w 3080"/>
                <a:gd name="T23" fmla="*/ 925 h 2618"/>
                <a:gd name="T24" fmla="*/ 255 w 3080"/>
                <a:gd name="T25" fmla="*/ 1034 h 2618"/>
                <a:gd name="T26" fmla="*/ 196 w 3080"/>
                <a:gd name="T27" fmla="*/ 1146 h 2618"/>
                <a:gd name="T28" fmla="*/ 140 w 3080"/>
                <a:gd name="T29" fmla="*/ 1261 h 2618"/>
                <a:gd name="T30" fmla="*/ 88 w 3080"/>
                <a:gd name="T31" fmla="*/ 1378 h 2618"/>
                <a:gd name="T32" fmla="*/ 42 w 3080"/>
                <a:gd name="T33" fmla="*/ 1497 h 2618"/>
                <a:gd name="T34" fmla="*/ 0 w 3080"/>
                <a:gd name="T35" fmla="*/ 1618 h 2618"/>
                <a:gd name="T36" fmla="*/ 3080 w 3080"/>
                <a:gd name="T37" fmla="*/ 2618 h 2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0" h="2618">
                  <a:moveTo>
                    <a:pt x="3080" y="2618"/>
                  </a:moveTo>
                  <a:lnTo>
                    <a:pt x="1177" y="0"/>
                  </a:lnTo>
                  <a:lnTo>
                    <a:pt x="1073" y="76"/>
                  </a:lnTo>
                  <a:lnTo>
                    <a:pt x="976" y="157"/>
                  </a:lnTo>
                  <a:lnTo>
                    <a:pt x="881" y="242"/>
                  </a:lnTo>
                  <a:lnTo>
                    <a:pt x="789" y="330"/>
                  </a:lnTo>
                  <a:lnTo>
                    <a:pt x="701" y="422"/>
                  </a:lnTo>
                  <a:lnTo>
                    <a:pt x="616" y="516"/>
                  </a:lnTo>
                  <a:lnTo>
                    <a:pt x="536" y="614"/>
                  </a:lnTo>
                  <a:lnTo>
                    <a:pt x="461" y="716"/>
                  </a:lnTo>
                  <a:lnTo>
                    <a:pt x="388" y="819"/>
                  </a:lnTo>
                  <a:lnTo>
                    <a:pt x="319" y="925"/>
                  </a:lnTo>
                  <a:lnTo>
                    <a:pt x="255" y="1034"/>
                  </a:lnTo>
                  <a:lnTo>
                    <a:pt x="196" y="1146"/>
                  </a:lnTo>
                  <a:lnTo>
                    <a:pt x="140" y="1261"/>
                  </a:lnTo>
                  <a:lnTo>
                    <a:pt x="88" y="1378"/>
                  </a:lnTo>
                  <a:lnTo>
                    <a:pt x="42" y="1497"/>
                  </a:lnTo>
                  <a:lnTo>
                    <a:pt x="0" y="1618"/>
                  </a:lnTo>
                  <a:lnTo>
                    <a:pt x="3080" y="2618"/>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4" name="Freeform 23"/>
            <p:cNvSpPr>
              <a:spLocks/>
            </p:cNvSpPr>
            <p:nvPr/>
          </p:nvSpPr>
          <p:spPr bwMode="auto">
            <a:xfrm>
              <a:off x="4586288" y="860425"/>
              <a:ext cx="1509713" cy="2568575"/>
            </a:xfrm>
            <a:custGeom>
              <a:avLst/>
              <a:gdLst>
                <a:gd name="T0" fmla="*/ 1903 w 1903"/>
                <a:gd name="T1" fmla="*/ 3236 h 3236"/>
                <a:gd name="T2" fmla="*/ 1903 w 1903"/>
                <a:gd name="T3" fmla="*/ 0 h 3236"/>
                <a:gd name="T4" fmla="*/ 1774 w 1903"/>
                <a:gd name="T5" fmla="*/ 2 h 3236"/>
                <a:gd name="T6" fmla="*/ 1648 w 1903"/>
                <a:gd name="T7" fmla="*/ 9 h 3236"/>
                <a:gd name="T8" fmla="*/ 1521 w 1903"/>
                <a:gd name="T9" fmla="*/ 21 h 3236"/>
                <a:gd name="T10" fmla="*/ 1394 w 1903"/>
                <a:gd name="T11" fmla="*/ 38 h 3236"/>
                <a:gd name="T12" fmla="*/ 1269 w 1903"/>
                <a:gd name="T13" fmla="*/ 61 h 3236"/>
                <a:gd name="T14" fmla="*/ 1146 w 1903"/>
                <a:gd name="T15" fmla="*/ 88 h 3236"/>
                <a:gd name="T16" fmla="*/ 1024 w 1903"/>
                <a:gd name="T17" fmla="*/ 121 h 3236"/>
                <a:gd name="T18" fmla="*/ 903 w 1903"/>
                <a:gd name="T19" fmla="*/ 157 h 3236"/>
                <a:gd name="T20" fmla="*/ 782 w 1903"/>
                <a:gd name="T21" fmla="*/ 199 h 3236"/>
                <a:gd name="T22" fmla="*/ 664 w 1903"/>
                <a:gd name="T23" fmla="*/ 245 h 3236"/>
                <a:gd name="T24" fmla="*/ 547 w 1903"/>
                <a:gd name="T25" fmla="*/ 295 h 3236"/>
                <a:gd name="T26" fmla="*/ 434 w 1903"/>
                <a:gd name="T27" fmla="*/ 351 h 3236"/>
                <a:gd name="T28" fmla="*/ 321 w 1903"/>
                <a:gd name="T29" fmla="*/ 410 h 3236"/>
                <a:gd name="T30" fmla="*/ 211 w 1903"/>
                <a:gd name="T31" fmla="*/ 476 h 3236"/>
                <a:gd name="T32" fmla="*/ 104 w 1903"/>
                <a:gd name="T33" fmla="*/ 543 h 3236"/>
                <a:gd name="T34" fmla="*/ 0 w 1903"/>
                <a:gd name="T35" fmla="*/ 618 h 3236"/>
                <a:gd name="T36" fmla="*/ 1903 w 1903"/>
                <a:gd name="T37" fmla="*/ 3236 h 3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3" h="3236">
                  <a:moveTo>
                    <a:pt x="1903" y="3236"/>
                  </a:moveTo>
                  <a:lnTo>
                    <a:pt x="1903" y="0"/>
                  </a:lnTo>
                  <a:lnTo>
                    <a:pt x="1774" y="2"/>
                  </a:lnTo>
                  <a:lnTo>
                    <a:pt x="1648" y="9"/>
                  </a:lnTo>
                  <a:lnTo>
                    <a:pt x="1521" y="21"/>
                  </a:lnTo>
                  <a:lnTo>
                    <a:pt x="1394" y="38"/>
                  </a:lnTo>
                  <a:lnTo>
                    <a:pt x="1269" y="61"/>
                  </a:lnTo>
                  <a:lnTo>
                    <a:pt x="1146" y="88"/>
                  </a:lnTo>
                  <a:lnTo>
                    <a:pt x="1024" y="121"/>
                  </a:lnTo>
                  <a:lnTo>
                    <a:pt x="903" y="157"/>
                  </a:lnTo>
                  <a:lnTo>
                    <a:pt x="782" y="199"/>
                  </a:lnTo>
                  <a:lnTo>
                    <a:pt x="664" y="245"/>
                  </a:lnTo>
                  <a:lnTo>
                    <a:pt x="547" y="295"/>
                  </a:lnTo>
                  <a:lnTo>
                    <a:pt x="434" y="351"/>
                  </a:lnTo>
                  <a:lnTo>
                    <a:pt x="321" y="410"/>
                  </a:lnTo>
                  <a:lnTo>
                    <a:pt x="211" y="476"/>
                  </a:lnTo>
                  <a:lnTo>
                    <a:pt x="104" y="543"/>
                  </a:lnTo>
                  <a:lnTo>
                    <a:pt x="0" y="618"/>
                  </a:lnTo>
                  <a:lnTo>
                    <a:pt x="1903" y="3236"/>
                  </a:lnTo>
                  <a:close/>
                </a:path>
              </a:pathLst>
            </a:custGeom>
            <a:noFill/>
            <a:ln w="28575">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40" name="Text Placeholder 39"/>
          <p:cNvSpPr>
            <a:spLocks noGrp="1"/>
          </p:cNvSpPr>
          <p:nvPr>
            <p:ph type="body" sz="quarter" idx="22"/>
          </p:nvPr>
        </p:nvSpPr>
        <p:spPr>
          <a:xfrm>
            <a:off x="1579410" y="4260411"/>
            <a:ext cx="1270001" cy="424732"/>
          </a:xfrm>
        </p:spPr>
        <p:txBody>
          <a:bodyPr/>
          <a:lstStyle/>
          <a:p>
            <a:r>
              <a:rPr lang="en-US" dirty="0"/>
              <a:t>15%</a:t>
            </a:r>
          </a:p>
        </p:txBody>
      </p:sp>
      <p:sp>
        <p:nvSpPr>
          <p:cNvPr id="41" name="Text Placeholder 40"/>
          <p:cNvSpPr>
            <a:spLocks noGrp="1"/>
          </p:cNvSpPr>
          <p:nvPr>
            <p:ph type="body" sz="quarter" idx="23"/>
          </p:nvPr>
        </p:nvSpPr>
        <p:spPr>
          <a:xfrm>
            <a:off x="5435073" y="4374979"/>
            <a:ext cx="1270001" cy="424732"/>
          </a:xfrm>
        </p:spPr>
        <p:txBody>
          <a:bodyPr/>
          <a:lstStyle/>
          <a:p>
            <a:r>
              <a:rPr lang="en-US" dirty="0"/>
              <a:t>60%</a:t>
            </a:r>
          </a:p>
        </p:txBody>
      </p:sp>
      <p:sp>
        <p:nvSpPr>
          <p:cNvPr id="42" name="Text Placeholder 41"/>
          <p:cNvSpPr>
            <a:spLocks noGrp="1"/>
          </p:cNvSpPr>
          <p:nvPr>
            <p:ph type="body" sz="quarter" idx="24"/>
          </p:nvPr>
        </p:nvSpPr>
        <p:spPr>
          <a:xfrm>
            <a:off x="9398824" y="4434350"/>
            <a:ext cx="1270001" cy="424732"/>
          </a:xfrm>
        </p:spPr>
        <p:txBody>
          <a:bodyPr/>
          <a:lstStyle/>
          <a:p>
            <a:r>
              <a:rPr lang="en-US" dirty="0"/>
              <a:t>1%</a:t>
            </a:r>
          </a:p>
        </p:txBody>
      </p:sp>
      <p:grpSp>
        <p:nvGrpSpPr>
          <p:cNvPr id="55" name="Groupe 54"/>
          <p:cNvGrpSpPr/>
          <p:nvPr/>
        </p:nvGrpSpPr>
        <p:grpSpPr>
          <a:xfrm>
            <a:off x="10789087" y="247363"/>
            <a:ext cx="1130318" cy="673547"/>
            <a:chOff x="10582835" y="250870"/>
            <a:chExt cx="1496771" cy="835569"/>
          </a:xfrm>
          <a:solidFill>
            <a:schemeClr val="accent1"/>
          </a:solidFill>
        </p:grpSpPr>
        <p:sp>
          <p:nvSpPr>
            <p:cNvPr id="56"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57" name="Rectangle 56"/>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58" name="Rectangle 57"/>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59"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5</a:t>
            </a:r>
          </a:p>
        </p:txBody>
      </p:sp>
      <p:sp>
        <p:nvSpPr>
          <p:cNvPr id="60" name="Rectangle 59"/>
          <p:cNvSpPr/>
          <p:nvPr/>
        </p:nvSpPr>
        <p:spPr>
          <a:xfrm>
            <a:off x="576850" y="280519"/>
            <a:ext cx="10067180"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ea typeface=""/>
                <a:cs typeface="Tahoma" pitchFamily="34"/>
              </a:rPr>
              <a:t>الملامح الكبرى لوضعية الشباب بالمغرب </a:t>
            </a:r>
            <a:r>
              <a:rPr lang="ar-MA" sz="3200" b="1" cap="all" dirty="0">
                <a:solidFill>
                  <a:schemeClr val="bg1"/>
                </a:solidFill>
                <a:effectLst>
                  <a:outerShdw dist="25396" dir="18900000">
                    <a:srgbClr val="FFFFFF"/>
                  </a:outerShdw>
                </a:effectLst>
                <a:latin typeface="Cambria"/>
                <a:ea typeface=""/>
                <a:cs typeface="Tahoma" pitchFamily="34"/>
              </a:rPr>
              <a:t>ـ في أرقام ـ</a:t>
            </a:r>
            <a:endParaRPr lang="fr-FR" sz="3200" b="1" cap="all" dirty="0">
              <a:solidFill>
                <a:schemeClr val="bg1"/>
              </a:solidFill>
              <a:effectLst>
                <a:outerShdw dist="25396" dir="18900000">
                  <a:srgbClr val="FFFFFF"/>
                </a:outerShdw>
              </a:effectLst>
              <a:latin typeface="Cambria"/>
              <a:ea typeface=""/>
              <a:cs typeface="Tahoma" pitchFamily="34"/>
            </a:endParaRPr>
          </a:p>
        </p:txBody>
      </p:sp>
      <p:grpSp>
        <p:nvGrpSpPr>
          <p:cNvPr id="61" name="Groupe 60"/>
          <p:cNvGrpSpPr/>
          <p:nvPr/>
        </p:nvGrpSpPr>
        <p:grpSpPr>
          <a:xfrm>
            <a:off x="11367767" y="1328615"/>
            <a:ext cx="452449" cy="440519"/>
            <a:chOff x="10995129" y="2573514"/>
            <a:chExt cx="914400" cy="882871"/>
          </a:xfrm>
        </p:grpSpPr>
        <p:sp>
          <p:nvSpPr>
            <p:cNvPr id="62"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63"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64" name="Rectangle 63"/>
          <p:cNvSpPr/>
          <p:nvPr/>
        </p:nvSpPr>
        <p:spPr>
          <a:xfrm>
            <a:off x="6839712" y="1292961"/>
            <a:ext cx="4400803" cy="489749"/>
          </a:xfrm>
          <a:prstGeom prst="rect">
            <a:avLst/>
          </a:prstGeom>
        </p:spPr>
        <p:txBody>
          <a:bodyPr wrap="square">
            <a:spAutoFit/>
          </a:bodyPr>
          <a:lstStyle/>
          <a:p>
            <a:pPr algn="just" rtl="1">
              <a:lnSpc>
                <a:spcPct val="115000"/>
              </a:lnSpc>
              <a:spcAft>
                <a:spcPts val="1000"/>
              </a:spcAft>
            </a:pPr>
            <a:r>
              <a:rPr lang="ar-SA" sz="2400" b="1" dirty="0">
                <a:solidFill>
                  <a:schemeClr val="tx1">
                    <a:lumMod val="75000"/>
                    <a:lumOff val="25000"/>
                  </a:schemeClr>
                </a:solidFill>
              </a:rPr>
              <a:t>العمل السياسي</a:t>
            </a:r>
            <a:r>
              <a:rPr lang="fr-FR" sz="2400" b="1" dirty="0">
                <a:solidFill>
                  <a:schemeClr val="tx1">
                    <a:lumMod val="75000"/>
                    <a:lumOff val="25000"/>
                  </a:schemeClr>
                </a:solidFill>
              </a:rPr>
              <a:t> </a:t>
            </a:r>
            <a:r>
              <a:rPr lang="ar-SA" sz="2400" b="1" dirty="0">
                <a:solidFill>
                  <a:schemeClr val="tx1">
                    <a:lumMod val="75000"/>
                    <a:lumOff val="25000"/>
                  </a:schemeClr>
                </a:solidFill>
              </a:rPr>
              <a:t>والنقابي</a:t>
            </a:r>
            <a:r>
              <a:rPr lang="fr-FR" sz="2400" b="1" dirty="0">
                <a:solidFill>
                  <a:schemeClr val="tx1">
                    <a:lumMod val="75000"/>
                    <a:lumOff val="25000"/>
                  </a:schemeClr>
                </a:solidFill>
              </a:rPr>
              <a:t> </a:t>
            </a:r>
            <a:r>
              <a:rPr lang="ar-MA" sz="2400" b="1" dirty="0" err="1">
                <a:solidFill>
                  <a:schemeClr val="tx1">
                    <a:lumMod val="75000"/>
                    <a:lumOff val="25000"/>
                  </a:schemeClr>
                </a:solidFill>
              </a:rPr>
              <a:t>والجمعوي</a:t>
            </a:r>
            <a:endParaRPr lang="fr-FR"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58024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p:cNvPicPr>
            <a:picLocks noChangeAspect="1"/>
          </p:cNvPicPr>
          <p:nvPr/>
        </p:nvPicPr>
        <p:blipFill>
          <a:blip r:embed="rId2"/>
          <a:srcRect/>
          <a:stretch>
            <a:fillRect/>
          </a:stretch>
        </p:blipFill>
        <p:spPr bwMode="auto">
          <a:xfrm>
            <a:off x="1769562" y="1671398"/>
            <a:ext cx="7920615" cy="51866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17"/>
          <p:cNvGrpSpPr>
            <a:grpSpLocks noChangeAspect="1"/>
          </p:cNvGrpSpPr>
          <p:nvPr/>
        </p:nvGrpSpPr>
        <p:grpSpPr>
          <a:xfrm>
            <a:off x="9419120" y="3184019"/>
            <a:ext cx="1952758" cy="1952758"/>
            <a:chOff x="1382807" y="174388"/>
            <a:chExt cx="3025588" cy="3025588"/>
          </a:xfrm>
        </p:grpSpPr>
        <p:sp>
          <p:nvSpPr>
            <p:cNvPr id="23" name="Rectangle 22"/>
            <p:cNvSpPr/>
            <p:nvPr/>
          </p:nvSpPr>
          <p:spPr>
            <a:xfrm>
              <a:off x="1382807" y="174388"/>
              <a:ext cx="3025588" cy="3025588"/>
            </a:xfrm>
            <a:prstGeom prst="rect">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9"/>
            <p:cNvSpPr/>
            <p:nvPr/>
          </p:nvSpPr>
          <p:spPr>
            <a:xfrm>
              <a:off x="2171931" y="775732"/>
              <a:ext cx="1424285" cy="1937622"/>
            </a:xfrm>
            <a:custGeom>
              <a:avLst/>
              <a:gdLst/>
              <a:ahLst/>
              <a:cxnLst/>
              <a:rect l="l" t="t" r="r" b="b"/>
              <a:pathLst>
                <a:path w="1424285" h="1937622">
                  <a:moveTo>
                    <a:pt x="919851" y="0"/>
                  </a:moveTo>
                  <a:cubicBezTo>
                    <a:pt x="970295" y="0"/>
                    <a:pt x="1013320" y="1236"/>
                    <a:pt x="1048927" y="3709"/>
                  </a:cubicBezTo>
                  <a:cubicBezTo>
                    <a:pt x="1084534" y="6182"/>
                    <a:pt x="1112970" y="10138"/>
                    <a:pt x="1134236" y="15578"/>
                  </a:cubicBezTo>
                  <a:cubicBezTo>
                    <a:pt x="1155501" y="21018"/>
                    <a:pt x="1171079" y="27694"/>
                    <a:pt x="1180970" y="35607"/>
                  </a:cubicBezTo>
                  <a:cubicBezTo>
                    <a:pt x="1190861" y="43520"/>
                    <a:pt x="1195806" y="52916"/>
                    <a:pt x="1195806" y="63796"/>
                  </a:cubicBezTo>
                  <a:lnTo>
                    <a:pt x="1195806" y="1219544"/>
                  </a:lnTo>
                  <a:lnTo>
                    <a:pt x="1366424" y="1219544"/>
                  </a:lnTo>
                  <a:cubicBezTo>
                    <a:pt x="1382249" y="1219544"/>
                    <a:pt x="1395849" y="1231661"/>
                    <a:pt x="1407224" y="1255893"/>
                  </a:cubicBezTo>
                  <a:cubicBezTo>
                    <a:pt x="1418598" y="1280126"/>
                    <a:pt x="1424285" y="1320431"/>
                    <a:pt x="1424285" y="1376809"/>
                  </a:cubicBezTo>
                  <a:cubicBezTo>
                    <a:pt x="1424285" y="1427253"/>
                    <a:pt x="1419093" y="1465580"/>
                    <a:pt x="1408707" y="1491791"/>
                  </a:cubicBezTo>
                  <a:cubicBezTo>
                    <a:pt x="1398322" y="1518001"/>
                    <a:pt x="1384227" y="1531107"/>
                    <a:pt x="1366424" y="1531107"/>
                  </a:cubicBezTo>
                  <a:lnTo>
                    <a:pt x="1195806" y="1531107"/>
                  </a:lnTo>
                  <a:lnTo>
                    <a:pt x="1195806" y="1878276"/>
                  </a:lnTo>
                  <a:cubicBezTo>
                    <a:pt x="1195806" y="1888167"/>
                    <a:pt x="1192839" y="1896822"/>
                    <a:pt x="1186905" y="1904240"/>
                  </a:cubicBezTo>
                  <a:cubicBezTo>
                    <a:pt x="1180970" y="1911658"/>
                    <a:pt x="1170585" y="1917840"/>
                    <a:pt x="1155748" y="1922785"/>
                  </a:cubicBezTo>
                  <a:cubicBezTo>
                    <a:pt x="1140912" y="1927731"/>
                    <a:pt x="1121625" y="1931440"/>
                    <a:pt x="1097887" y="1933912"/>
                  </a:cubicBezTo>
                  <a:cubicBezTo>
                    <a:pt x="1074149" y="1936385"/>
                    <a:pt x="1043487" y="1937622"/>
                    <a:pt x="1005902" y="1937622"/>
                  </a:cubicBezTo>
                  <a:cubicBezTo>
                    <a:pt x="970295" y="1937622"/>
                    <a:pt x="940375" y="1936385"/>
                    <a:pt x="916142" y="1933912"/>
                  </a:cubicBezTo>
                  <a:cubicBezTo>
                    <a:pt x="891910" y="1931440"/>
                    <a:pt x="872622" y="1927731"/>
                    <a:pt x="858281" y="1922785"/>
                  </a:cubicBezTo>
                  <a:cubicBezTo>
                    <a:pt x="843939" y="1917840"/>
                    <a:pt x="834048" y="1911658"/>
                    <a:pt x="828608" y="1904240"/>
                  </a:cubicBezTo>
                  <a:cubicBezTo>
                    <a:pt x="823168" y="1896822"/>
                    <a:pt x="820448" y="1888167"/>
                    <a:pt x="820448" y="1878276"/>
                  </a:cubicBezTo>
                  <a:lnTo>
                    <a:pt x="820448" y="1531107"/>
                  </a:lnTo>
                  <a:lnTo>
                    <a:pt x="86051" y="1531107"/>
                  </a:lnTo>
                  <a:cubicBezTo>
                    <a:pt x="72204" y="1531107"/>
                    <a:pt x="59840" y="1529376"/>
                    <a:pt x="48960" y="1525914"/>
                  </a:cubicBezTo>
                  <a:cubicBezTo>
                    <a:pt x="38080" y="1522452"/>
                    <a:pt x="28931" y="1514540"/>
                    <a:pt x="21513" y="1502176"/>
                  </a:cubicBezTo>
                  <a:cubicBezTo>
                    <a:pt x="14095" y="1489812"/>
                    <a:pt x="8655" y="1472009"/>
                    <a:pt x="5193" y="1448765"/>
                  </a:cubicBezTo>
                  <a:cubicBezTo>
                    <a:pt x="1731" y="1425522"/>
                    <a:pt x="0" y="1394613"/>
                    <a:pt x="0" y="1356038"/>
                  </a:cubicBezTo>
                  <a:cubicBezTo>
                    <a:pt x="0" y="1324387"/>
                    <a:pt x="742" y="1296940"/>
                    <a:pt x="2226" y="1273697"/>
                  </a:cubicBezTo>
                  <a:cubicBezTo>
                    <a:pt x="3709" y="1250453"/>
                    <a:pt x="6182" y="1229435"/>
                    <a:pt x="9644" y="1210642"/>
                  </a:cubicBezTo>
                  <a:cubicBezTo>
                    <a:pt x="13106" y="1191850"/>
                    <a:pt x="18051" y="1174046"/>
                    <a:pt x="24480" y="1157232"/>
                  </a:cubicBezTo>
                  <a:cubicBezTo>
                    <a:pt x="30909" y="1140417"/>
                    <a:pt x="39069" y="1122614"/>
                    <a:pt x="48960" y="1103821"/>
                  </a:cubicBezTo>
                  <a:lnTo>
                    <a:pt x="645380" y="51927"/>
                  </a:lnTo>
                  <a:cubicBezTo>
                    <a:pt x="650325" y="43025"/>
                    <a:pt x="658732" y="35360"/>
                    <a:pt x="670601" y="28931"/>
                  </a:cubicBezTo>
                  <a:cubicBezTo>
                    <a:pt x="682470" y="22502"/>
                    <a:pt x="699038" y="17062"/>
                    <a:pt x="720303" y="12611"/>
                  </a:cubicBezTo>
                  <a:cubicBezTo>
                    <a:pt x="741568" y="8160"/>
                    <a:pt x="768521" y="4946"/>
                    <a:pt x="801161" y="2967"/>
                  </a:cubicBezTo>
                  <a:cubicBezTo>
                    <a:pt x="833801" y="989"/>
                    <a:pt x="873364" y="0"/>
                    <a:pt x="919851" y="0"/>
                  </a:cubicBezTo>
                  <a:close/>
                  <a:moveTo>
                    <a:pt x="817481" y="336784"/>
                  </a:moveTo>
                  <a:lnTo>
                    <a:pt x="311563" y="1219544"/>
                  </a:lnTo>
                  <a:lnTo>
                    <a:pt x="820448" y="1219544"/>
                  </a:lnTo>
                  <a:lnTo>
                    <a:pt x="820448" y="336784"/>
                  </a:lnTo>
                  <a:lnTo>
                    <a:pt x="817481" y="33678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0"/>
            <p:cNvSpPr/>
            <p:nvPr/>
          </p:nvSpPr>
          <p:spPr>
            <a:xfrm>
              <a:off x="2222756" y="818764"/>
              <a:ext cx="2185638" cy="2381212"/>
            </a:xfrm>
            <a:custGeom>
              <a:avLst/>
              <a:gdLst>
                <a:gd name="connsiteX0" fmla="*/ 766655 w 2185638"/>
                <a:gd name="connsiteY0" fmla="*/ 293752 h 2381212"/>
                <a:gd name="connsiteX1" fmla="*/ 769622 w 2185638"/>
                <a:gd name="connsiteY1" fmla="*/ 293752 h 2381212"/>
                <a:gd name="connsiteX2" fmla="*/ 769622 w 2185638"/>
                <a:gd name="connsiteY2" fmla="*/ 1176512 h 2381212"/>
                <a:gd name="connsiteX3" fmla="*/ 260737 w 2185638"/>
                <a:gd name="connsiteY3" fmla="*/ 1176512 h 2381212"/>
                <a:gd name="connsiteX4" fmla="*/ 1134051 w 2185638"/>
                <a:gd name="connsiteY4" fmla="*/ 0 h 2381212"/>
                <a:gd name="connsiteX5" fmla="*/ 2185638 w 2185638"/>
                <a:gd name="connsiteY5" fmla="*/ 912217 h 2381212"/>
                <a:gd name="connsiteX6" fmla="*/ 2185638 w 2185638"/>
                <a:gd name="connsiteY6" fmla="*/ 2381212 h 2381212"/>
                <a:gd name="connsiteX7" fmla="*/ 1035278 w 2185638"/>
                <a:gd name="connsiteY7" fmla="*/ 2381212 h 2381212"/>
                <a:gd name="connsiteX8" fmla="*/ 0 w 2185638"/>
                <a:gd name="connsiteY8" fmla="*/ 1483143 h 2381212"/>
                <a:gd name="connsiteX9" fmla="*/ 35224 w 2185638"/>
                <a:gd name="connsiteY9" fmla="*/ 1488075 h 2381212"/>
                <a:gd name="connsiteX10" fmla="*/ 769621 w 2185638"/>
                <a:gd name="connsiteY10" fmla="*/ 1488075 h 2381212"/>
                <a:gd name="connsiteX11" fmla="*/ 769621 w 2185638"/>
                <a:gd name="connsiteY11" fmla="*/ 1835244 h 2381212"/>
                <a:gd name="connsiteX12" fmla="*/ 777781 w 2185638"/>
                <a:gd name="connsiteY12" fmla="*/ 1861208 h 2381212"/>
                <a:gd name="connsiteX13" fmla="*/ 807454 w 2185638"/>
                <a:gd name="connsiteY13" fmla="*/ 1879753 h 2381212"/>
                <a:gd name="connsiteX14" fmla="*/ 865315 w 2185638"/>
                <a:gd name="connsiteY14" fmla="*/ 1890880 h 2381212"/>
                <a:gd name="connsiteX15" fmla="*/ 955075 w 2185638"/>
                <a:gd name="connsiteY15" fmla="*/ 1894590 h 2381212"/>
                <a:gd name="connsiteX16" fmla="*/ 1047060 w 2185638"/>
                <a:gd name="connsiteY16" fmla="*/ 1890880 h 2381212"/>
                <a:gd name="connsiteX17" fmla="*/ 1104921 w 2185638"/>
                <a:gd name="connsiteY17" fmla="*/ 1879753 h 2381212"/>
                <a:gd name="connsiteX18" fmla="*/ 1136078 w 2185638"/>
                <a:gd name="connsiteY18" fmla="*/ 1861208 h 2381212"/>
                <a:gd name="connsiteX19" fmla="*/ 1144979 w 2185638"/>
                <a:gd name="connsiteY19" fmla="*/ 1835244 h 2381212"/>
                <a:gd name="connsiteX20" fmla="*/ 1144979 w 2185638"/>
                <a:gd name="connsiteY20" fmla="*/ 1488075 h 2381212"/>
                <a:gd name="connsiteX21" fmla="*/ 1315597 w 2185638"/>
                <a:gd name="connsiteY21" fmla="*/ 1488075 h 2381212"/>
                <a:gd name="connsiteX22" fmla="*/ 1357880 w 2185638"/>
                <a:gd name="connsiteY22" fmla="*/ 1448759 h 2381212"/>
                <a:gd name="connsiteX23" fmla="*/ 1373458 w 2185638"/>
                <a:gd name="connsiteY23" fmla="*/ 1333777 h 2381212"/>
                <a:gd name="connsiteX24" fmla="*/ 1356397 w 2185638"/>
                <a:gd name="connsiteY24" fmla="*/ 1212861 h 2381212"/>
                <a:gd name="connsiteX25" fmla="*/ 1315597 w 2185638"/>
                <a:gd name="connsiteY25" fmla="*/ 1176512 h 2381212"/>
                <a:gd name="connsiteX26" fmla="*/ 1144979 w 2185638"/>
                <a:gd name="connsiteY26" fmla="*/ 1176512 h 2381212"/>
                <a:gd name="connsiteX27" fmla="*/ 1144979 w 2185638"/>
                <a:gd name="connsiteY27" fmla="*/ 20764 h 238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85638" h="2381212">
                  <a:moveTo>
                    <a:pt x="766655" y="293752"/>
                  </a:moveTo>
                  <a:lnTo>
                    <a:pt x="769622" y="293752"/>
                  </a:lnTo>
                  <a:lnTo>
                    <a:pt x="769622" y="1176512"/>
                  </a:lnTo>
                  <a:lnTo>
                    <a:pt x="260737" y="1176512"/>
                  </a:lnTo>
                  <a:close/>
                  <a:moveTo>
                    <a:pt x="1134051" y="0"/>
                  </a:moveTo>
                  <a:lnTo>
                    <a:pt x="2185638" y="912217"/>
                  </a:lnTo>
                  <a:lnTo>
                    <a:pt x="2185638" y="2381212"/>
                  </a:lnTo>
                  <a:lnTo>
                    <a:pt x="1035278" y="2381212"/>
                  </a:lnTo>
                  <a:lnTo>
                    <a:pt x="0" y="1483143"/>
                  </a:lnTo>
                  <a:lnTo>
                    <a:pt x="35224" y="1488075"/>
                  </a:lnTo>
                  <a:lnTo>
                    <a:pt x="769621" y="1488075"/>
                  </a:lnTo>
                  <a:lnTo>
                    <a:pt x="769621" y="1835244"/>
                  </a:lnTo>
                  <a:cubicBezTo>
                    <a:pt x="769621" y="1845135"/>
                    <a:pt x="772341" y="1853790"/>
                    <a:pt x="777781" y="1861208"/>
                  </a:cubicBezTo>
                  <a:cubicBezTo>
                    <a:pt x="783221" y="1868626"/>
                    <a:pt x="793112" y="1874808"/>
                    <a:pt x="807454" y="1879753"/>
                  </a:cubicBezTo>
                  <a:cubicBezTo>
                    <a:pt x="821795" y="1884699"/>
                    <a:pt x="841083" y="1888408"/>
                    <a:pt x="865315" y="1890880"/>
                  </a:cubicBezTo>
                  <a:cubicBezTo>
                    <a:pt x="889548" y="1893353"/>
                    <a:pt x="919468" y="1894590"/>
                    <a:pt x="955075" y="1894590"/>
                  </a:cubicBezTo>
                  <a:cubicBezTo>
                    <a:pt x="992660" y="1894590"/>
                    <a:pt x="1023322" y="1893353"/>
                    <a:pt x="1047060" y="1890880"/>
                  </a:cubicBezTo>
                  <a:cubicBezTo>
                    <a:pt x="1070798" y="1888408"/>
                    <a:pt x="1090085" y="1884699"/>
                    <a:pt x="1104921" y="1879753"/>
                  </a:cubicBezTo>
                  <a:cubicBezTo>
                    <a:pt x="1119758" y="1874808"/>
                    <a:pt x="1130143" y="1868626"/>
                    <a:pt x="1136078" y="1861208"/>
                  </a:cubicBezTo>
                  <a:cubicBezTo>
                    <a:pt x="1142012" y="1853790"/>
                    <a:pt x="1144979" y="1845135"/>
                    <a:pt x="1144979" y="1835244"/>
                  </a:cubicBezTo>
                  <a:lnTo>
                    <a:pt x="1144979" y="1488075"/>
                  </a:lnTo>
                  <a:lnTo>
                    <a:pt x="1315597" y="1488075"/>
                  </a:lnTo>
                  <a:cubicBezTo>
                    <a:pt x="1333400" y="1488075"/>
                    <a:pt x="1347495" y="1474969"/>
                    <a:pt x="1357880" y="1448759"/>
                  </a:cubicBezTo>
                  <a:cubicBezTo>
                    <a:pt x="1368266" y="1422548"/>
                    <a:pt x="1373458" y="1384221"/>
                    <a:pt x="1373458" y="1333777"/>
                  </a:cubicBezTo>
                  <a:cubicBezTo>
                    <a:pt x="1373458" y="1277399"/>
                    <a:pt x="1367771" y="1237094"/>
                    <a:pt x="1356397" y="1212861"/>
                  </a:cubicBezTo>
                  <a:cubicBezTo>
                    <a:pt x="1345022" y="1188629"/>
                    <a:pt x="1331422" y="1176512"/>
                    <a:pt x="1315597" y="1176512"/>
                  </a:cubicBezTo>
                  <a:lnTo>
                    <a:pt x="1144979" y="1176512"/>
                  </a:lnTo>
                  <a:lnTo>
                    <a:pt x="1144979" y="20764"/>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e 20"/>
          <p:cNvGrpSpPr/>
          <p:nvPr/>
        </p:nvGrpSpPr>
        <p:grpSpPr>
          <a:xfrm>
            <a:off x="6711880" y="180148"/>
            <a:ext cx="4200963" cy="2026055"/>
            <a:chOff x="6711880" y="740516"/>
            <a:chExt cx="4200963" cy="2026055"/>
          </a:xfrm>
        </p:grpSpPr>
        <p:cxnSp>
          <p:nvCxnSpPr>
            <p:cNvPr id="26" name="Connecteur droit 12"/>
            <p:cNvCxnSpPr/>
            <p:nvPr/>
          </p:nvCxnSpPr>
          <p:spPr>
            <a:xfrm>
              <a:off x="8957718" y="996003"/>
              <a:ext cx="0" cy="1393051"/>
            </a:xfrm>
            <a:prstGeom prst="straightConnector1">
              <a:avLst/>
            </a:prstGeom>
            <a:noFill/>
            <a:ln w="76196" cap="flat">
              <a:solidFill>
                <a:srgbClr val="FFC000"/>
              </a:solidFill>
              <a:prstDash val="solid"/>
              <a:miter/>
            </a:ln>
          </p:spPr>
        </p:cxnSp>
        <p:sp>
          <p:nvSpPr>
            <p:cNvPr id="27" name="Sous-titre  2"/>
            <p:cNvSpPr txBox="1"/>
            <p:nvPr/>
          </p:nvSpPr>
          <p:spPr>
            <a:xfrm>
              <a:off x="9129014" y="1201694"/>
              <a:ext cx="1783829" cy="1040358"/>
            </a:xfrm>
            <a:prstGeom prst="rect">
              <a:avLst/>
            </a:prstGeom>
            <a:noFill/>
            <a:ln cap="flat">
              <a:noFill/>
            </a:ln>
          </p:spPr>
          <p:txBody>
            <a:bodyPr vert="horz" wrap="square" lIns="91440" tIns="45720" rIns="91440" bIns="45720" anchor="t" anchorCtr="0" compatLnSpc="1">
              <a:noAutofit/>
            </a:bodyPr>
            <a:lstStyle/>
            <a:p>
              <a:pPr rtl="1">
                <a:lnSpc>
                  <a:spcPct val="90000"/>
                </a:lnSpc>
                <a:defRPr sz="1800" b="0" i="0" u="none" strike="noStrike" kern="0" cap="none" spc="0" baseline="0">
                  <a:solidFill>
                    <a:srgbClr val="000000"/>
                  </a:solidFill>
                  <a:uFillTx/>
                </a:defRPr>
              </a:pPr>
              <a:r>
                <a:rPr lang="ar-MA" sz="2000" b="1" cap="all" dirty="0">
                  <a:solidFill>
                    <a:srgbClr val="595959"/>
                  </a:solidFill>
                  <a:latin typeface="Cambria"/>
                  <a:ea typeface=""/>
                  <a:cs typeface="Tahoma" pitchFamily="34"/>
                </a:rPr>
                <a:t>الكونفدرالية الديمقراطية للشغل</a:t>
              </a:r>
            </a:p>
          </p:txBody>
        </p:sp>
        <p:sp>
          <p:nvSpPr>
            <p:cNvPr id="28" name="Hexagone 46"/>
            <p:cNvSpPr/>
            <p:nvPr/>
          </p:nvSpPr>
          <p:spPr>
            <a:xfrm rot="5881675">
              <a:off x="6603100" y="849296"/>
              <a:ext cx="2026055" cy="1808495"/>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49 f8 1"/>
                <a:gd name="f56" fmla="*/ f52 1 f7"/>
                <a:gd name="f57" fmla="*/ f48 f32 1"/>
                <a:gd name="f58" fmla="+- f36 0 f54"/>
                <a:gd name="f59" fmla="*/ f55 1 2"/>
                <a:gd name="f60" fmla="+- f56 0 f1"/>
                <a:gd name="f61" fmla="*/ f54 f32 1"/>
                <a:gd name="f62" fmla="sin 1 f60"/>
                <a:gd name="f63" fmla="+- f10 f59 0"/>
                <a:gd name="f64" fmla="*/ f58 f32 1"/>
                <a:gd name="f65" fmla="+- 0 0 f62"/>
                <a:gd name="f66" fmla="?: f63 4 2"/>
                <a:gd name="f67" fmla="?: f63 3 2"/>
                <a:gd name="f68" fmla="?: f63 f59 0"/>
                <a:gd name="f69" fmla="+- 0 0 f65"/>
                <a:gd name="f70" fmla="+- f10 f68 0"/>
                <a:gd name="f71" fmla="val f69"/>
                <a:gd name="f72" fmla="*/ f70 1 f59"/>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gradFill>
              <a:gsLst>
                <a:gs pos="0">
                  <a:srgbClr val="FFFF80"/>
                </a:gs>
                <a:gs pos="100000">
                  <a:srgbClr val="FFFFB3"/>
                </a:gs>
              </a:gsLst>
              <a:lin ang="8100000"/>
            </a:gradFill>
            <a:ln cap="flat">
              <a:noFill/>
              <a:prstDash val="solid"/>
            </a:ln>
          </p:spPr>
          <p:txBody>
            <a:bodyPr vert="horz" wrap="square" lIns="0" tIns="0" rIns="0" bIns="0" anchor="t" anchorCtr="0" compatLnSpc="1">
              <a:noAutofit/>
            </a:bodyPr>
            <a:lstStyle/>
            <a:p>
              <a:pPr>
                <a:defRPr sz="1800" b="0" i="0" u="none" strike="noStrike" kern="0" cap="none" spc="0" baseline="0">
                  <a:solidFill>
                    <a:srgbClr val="000000"/>
                  </a:solidFill>
                  <a:uFillTx/>
                </a:defRPr>
              </a:pPr>
              <a:endParaRPr lang="fr-FR">
                <a:solidFill>
                  <a:srgbClr val="000000"/>
                </a:solidFill>
                <a:latin typeface="Calibri"/>
                <a:ea typeface=""/>
                <a:cs typeface=""/>
              </a:endParaRPr>
            </a:p>
          </p:txBody>
        </p:sp>
        <p:pic>
          <p:nvPicPr>
            <p:cNvPr id="29" name="Image 1" descr="E:\cdt\www.cdt.ma\monsite\mesimages\log_cdt.jpg"/>
            <p:cNvPicPr>
              <a:picLocks noChangeAspect="1"/>
            </p:cNvPicPr>
            <p:nvPr/>
          </p:nvPicPr>
          <p:blipFill>
            <a:blip r:embed="rId3">
              <a:clrChange>
                <a:clrFrom>
                  <a:srgbClr val="FDFFFE"/>
                </a:clrFrom>
                <a:clrTo>
                  <a:srgbClr val="FDFFFE">
                    <a:alpha val="0"/>
                  </a:srgbClr>
                </a:clrTo>
              </a:clrChange>
              <a:grayscl/>
            </a:blip>
            <a:srcRect/>
            <a:stretch>
              <a:fillRect/>
            </a:stretch>
          </p:blipFill>
          <p:spPr>
            <a:xfrm rot="348656">
              <a:off x="6806014" y="956773"/>
              <a:ext cx="1664793" cy="1646697"/>
            </a:xfrm>
            <a:prstGeom prst="rect">
              <a:avLst/>
            </a:prstGeom>
            <a:noFill/>
            <a:ln cap="flat">
              <a:noFill/>
            </a:ln>
          </p:spPr>
        </p:pic>
      </p:grpSp>
      <p:sp>
        <p:nvSpPr>
          <p:cNvPr id="4" name="Rectangle 3"/>
          <p:cNvSpPr/>
          <p:nvPr/>
        </p:nvSpPr>
        <p:spPr>
          <a:xfrm>
            <a:off x="4075876" y="3227030"/>
            <a:ext cx="3988592" cy="1446550"/>
          </a:xfrm>
          <a:prstGeom prst="rect">
            <a:avLst/>
          </a:prstGeom>
        </p:spPr>
        <p:txBody>
          <a:bodyPr wrap="none">
            <a:spAutoFit/>
          </a:bodyPr>
          <a:lstStyle/>
          <a:p>
            <a:r>
              <a:rPr lang="ar-MA" sz="4400" b="1" cap="all" dirty="0">
                <a:solidFill>
                  <a:srgbClr val="A85229"/>
                </a:solidFill>
                <a:latin typeface="Cambria"/>
                <a:ea typeface=""/>
                <a:cs typeface="Tahoma" pitchFamily="34"/>
              </a:rPr>
              <a:t>تنظيم الشباب </a:t>
            </a:r>
            <a:endParaRPr lang="fr-FR" sz="4400" b="1" cap="all" dirty="0">
              <a:solidFill>
                <a:srgbClr val="A85229"/>
              </a:solidFill>
              <a:latin typeface="Cambria"/>
              <a:ea typeface=""/>
              <a:cs typeface="Tahoma" pitchFamily="34"/>
            </a:endParaRPr>
          </a:p>
          <a:p>
            <a:pPr algn="ctr"/>
            <a:r>
              <a:rPr lang="ar-MA" sz="4400" b="1" cap="all" dirty="0">
                <a:solidFill>
                  <a:srgbClr val="A85229"/>
                </a:solidFill>
                <a:latin typeface="Cambria"/>
                <a:ea typeface=""/>
                <a:cs typeface="Tahoma" pitchFamily="34"/>
              </a:rPr>
              <a:t>النقابي </a:t>
            </a:r>
            <a:endParaRPr lang="fr-FR" sz="4400" b="1" cap="all" dirty="0">
              <a:solidFill>
                <a:srgbClr val="A85229"/>
              </a:solidFill>
              <a:latin typeface="Cambria"/>
              <a:ea typeface=""/>
              <a:cs typeface="Tahoma" pitchFamily="34"/>
            </a:endParaRPr>
          </a:p>
        </p:txBody>
      </p:sp>
    </p:spTree>
    <p:extLst>
      <p:ext uri="{BB962C8B-B14F-4D97-AF65-F5344CB8AC3E}">
        <p14:creationId xmlns:p14="http://schemas.microsoft.com/office/powerpoint/2010/main" val="59581029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6E18DBF4-37B7-4C4F-9728-A1C100B177EE}" type="slidenum">
              <a:rPr lang="en-US" smtClean="0"/>
              <a:pPr/>
              <a:t>28</a:t>
            </a:fld>
            <a:endParaRPr lang="en-US"/>
          </a:p>
        </p:txBody>
      </p:sp>
      <p:sp>
        <p:nvSpPr>
          <p:cNvPr id="6" name="Espace réservé du texte 5"/>
          <p:cNvSpPr>
            <a:spLocks noGrp="1"/>
          </p:cNvSpPr>
          <p:nvPr>
            <p:ph type="body" sz="quarter" idx="25"/>
          </p:nvPr>
        </p:nvSpPr>
        <p:spPr>
          <a:xfrm>
            <a:off x="482600" y="2002098"/>
            <a:ext cx="5613399" cy="3827078"/>
          </a:xfrm>
          <a:ln>
            <a:noFill/>
          </a:ln>
        </p:spPr>
        <p:txBody>
          <a:bodyPr>
            <a:normAutofit lnSpcReduction="10000"/>
          </a:bodyPr>
          <a:lstStyle/>
          <a:p>
            <a:pPr algn="just" rtl="1">
              <a:buFont typeface="Wingdings" panose="05000000000000000000" pitchFamily="2" charset="2"/>
              <a:buChar char="§"/>
            </a:pPr>
            <a:r>
              <a:rPr lang="ar-MA" b="1" dirty="0">
                <a:solidFill>
                  <a:srgbClr val="273339"/>
                </a:solidFill>
                <a:cs typeface="+mj-cs"/>
              </a:rPr>
              <a:t>لا يجدون انفسهم في التنظيم النقابي</a:t>
            </a:r>
            <a:endParaRPr lang="fr-FR" b="1" dirty="0">
              <a:solidFill>
                <a:srgbClr val="273339"/>
              </a:solidFill>
              <a:cs typeface="+mj-cs"/>
            </a:endParaRPr>
          </a:p>
          <a:p>
            <a:pPr algn="just" rtl="1">
              <a:buFont typeface="Wingdings" panose="05000000000000000000" pitchFamily="2" charset="2"/>
              <a:buChar char="§"/>
            </a:pPr>
            <a:r>
              <a:rPr lang="ar-MA" b="1" dirty="0">
                <a:solidFill>
                  <a:srgbClr val="273339"/>
                </a:solidFill>
                <a:cs typeface="+mj-cs"/>
              </a:rPr>
              <a:t>ضعف بنيات الاستقبال</a:t>
            </a:r>
          </a:p>
          <a:p>
            <a:pPr algn="just" rtl="1">
              <a:buFont typeface="Wingdings" panose="05000000000000000000" pitchFamily="2" charset="2"/>
              <a:buChar char="§"/>
            </a:pPr>
            <a:r>
              <a:rPr lang="ar-MA" b="1" dirty="0">
                <a:solidFill>
                  <a:srgbClr val="273339"/>
                </a:solidFill>
                <a:cs typeface="+mj-cs"/>
              </a:rPr>
              <a:t>غياب الحافز </a:t>
            </a:r>
          </a:p>
          <a:p>
            <a:pPr algn="just" rtl="1">
              <a:buFont typeface="Wingdings" panose="05000000000000000000" pitchFamily="2" charset="2"/>
              <a:buChar char="§"/>
            </a:pPr>
            <a:r>
              <a:rPr lang="ar-MA" b="1" dirty="0">
                <a:solidFill>
                  <a:srgbClr val="273339"/>
                </a:solidFill>
                <a:cs typeface="+mj-cs"/>
              </a:rPr>
              <a:t>تعدد مواقعهم المهنية </a:t>
            </a:r>
          </a:p>
          <a:p>
            <a:pPr algn="just" rtl="1">
              <a:lnSpc>
                <a:spcPct val="110000"/>
              </a:lnSpc>
              <a:buFont typeface="Wingdings" panose="05000000000000000000" pitchFamily="2" charset="2"/>
              <a:buChar char="§"/>
            </a:pPr>
            <a:r>
              <a:rPr lang="ar-MA" b="1" dirty="0">
                <a:solidFill>
                  <a:srgbClr val="273339"/>
                </a:solidFill>
                <a:cs typeface="+mj-cs"/>
              </a:rPr>
              <a:t>ظروف العمل وارتفاع ساعات العمل وصعوبة التوفيق بين العمل والأسرة.</a:t>
            </a:r>
          </a:p>
          <a:p>
            <a:pPr algn="just" rtl="1">
              <a:buFont typeface="Wingdings" panose="05000000000000000000" pitchFamily="2" charset="2"/>
              <a:buChar char="§"/>
            </a:pPr>
            <a:r>
              <a:rPr lang="ar-MA" b="1" dirty="0">
                <a:solidFill>
                  <a:srgbClr val="273339"/>
                </a:solidFill>
                <a:cs typeface="+mj-cs"/>
              </a:rPr>
              <a:t>صعوبات الولوج لسوق الشغل – تجارب مختلفة </a:t>
            </a:r>
          </a:p>
          <a:p>
            <a:pPr algn="just" rtl="1">
              <a:buFont typeface="Wingdings" panose="05000000000000000000" pitchFamily="2" charset="2"/>
              <a:buChar char="§"/>
            </a:pPr>
            <a:r>
              <a:rPr lang="ar-MA" b="1" dirty="0">
                <a:solidFill>
                  <a:srgbClr val="273339"/>
                </a:solidFill>
                <a:cs typeface="+mj-cs"/>
              </a:rPr>
              <a:t>آليات وفضاءات الاشتغال لا تناسب الروح والإبداع الشبابية.</a:t>
            </a:r>
          </a:p>
          <a:p>
            <a:pPr algn="just" rtl="1">
              <a:buFont typeface="Wingdings" panose="05000000000000000000" pitchFamily="2" charset="2"/>
              <a:buChar char="§"/>
            </a:pPr>
            <a:endParaRPr lang="ar-MA" b="1" dirty="0">
              <a:solidFill>
                <a:srgbClr val="273339"/>
              </a:solidFill>
              <a:cs typeface="+mj-cs"/>
            </a:endParaRPr>
          </a:p>
        </p:txBody>
      </p:sp>
      <p:sp>
        <p:nvSpPr>
          <p:cNvPr id="8" name="Espace réservé du texte 7"/>
          <p:cNvSpPr>
            <a:spLocks noGrp="1"/>
          </p:cNvSpPr>
          <p:nvPr>
            <p:ph type="body" sz="quarter" idx="27"/>
          </p:nvPr>
        </p:nvSpPr>
        <p:spPr>
          <a:xfrm>
            <a:off x="6095999" y="1992954"/>
            <a:ext cx="5613402" cy="3827078"/>
          </a:xfrm>
          <a:solidFill>
            <a:srgbClr val="F2F2F2"/>
          </a:solidFill>
          <a:ln>
            <a:noFill/>
          </a:ln>
        </p:spPr>
        <p:txBody>
          <a:bodyPr>
            <a:noAutofit/>
          </a:bodyPr>
          <a:lstStyle/>
          <a:p>
            <a:pPr algn="just" rtl="1">
              <a:lnSpc>
                <a:spcPct val="100000"/>
              </a:lnSpc>
              <a:spcBef>
                <a:spcPts val="1200"/>
              </a:spcBef>
              <a:buFont typeface="Wingdings" panose="05000000000000000000" pitchFamily="2" charset="2"/>
              <a:buChar char="§"/>
            </a:pPr>
            <a:r>
              <a:rPr lang="ar-MA" b="1" dirty="0">
                <a:solidFill>
                  <a:srgbClr val="273339"/>
                </a:solidFill>
                <a:cs typeface="+mj-cs"/>
              </a:rPr>
              <a:t>الدخول  لعالم الشغل </a:t>
            </a:r>
          </a:p>
          <a:p>
            <a:pPr algn="just" rtl="1">
              <a:lnSpc>
                <a:spcPct val="100000"/>
              </a:lnSpc>
              <a:spcBef>
                <a:spcPts val="1200"/>
              </a:spcBef>
              <a:buFont typeface="Wingdings" panose="05000000000000000000" pitchFamily="2" charset="2"/>
              <a:buChar char="§"/>
            </a:pPr>
            <a:r>
              <a:rPr lang="ar-MA" b="1" dirty="0">
                <a:solidFill>
                  <a:srgbClr val="273339"/>
                </a:solidFill>
                <a:cs typeface="+mj-cs"/>
              </a:rPr>
              <a:t>تكوين أسرة – غالبا لديهم أطفال صغار ( صعوبات التكيف بين العمل والأسرة )</a:t>
            </a:r>
          </a:p>
          <a:p>
            <a:pPr algn="just" rtl="1">
              <a:lnSpc>
                <a:spcPct val="100000"/>
              </a:lnSpc>
              <a:spcBef>
                <a:spcPts val="1200"/>
              </a:spcBef>
              <a:buFont typeface="Wingdings" panose="05000000000000000000" pitchFamily="2" charset="2"/>
              <a:buChar char="§"/>
            </a:pPr>
            <a:r>
              <a:rPr lang="ar-MA" b="1" dirty="0">
                <a:solidFill>
                  <a:srgbClr val="273339"/>
                </a:solidFill>
                <a:cs typeface="+mj-cs"/>
              </a:rPr>
              <a:t>يبحثون عن موقع في التنظيم النقابي لتمثيل مصالحهم </a:t>
            </a:r>
          </a:p>
          <a:p>
            <a:pPr algn="just" rtl="1">
              <a:lnSpc>
                <a:spcPct val="100000"/>
              </a:lnSpc>
              <a:spcBef>
                <a:spcPts val="1200"/>
              </a:spcBef>
              <a:buFont typeface="Wingdings" panose="05000000000000000000" pitchFamily="2" charset="2"/>
              <a:buChar char="§"/>
            </a:pPr>
            <a:r>
              <a:rPr lang="ar-MA" b="1" dirty="0">
                <a:solidFill>
                  <a:srgbClr val="273339"/>
                </a:solidFill>
                <a:cs typeface="+mj-cs"/>
              </a:rPr>
              <a:t>سكرتارية الشباب ضرورية لتطوير حاجيات ومطالب الشباب وتصميم برامج عمل في هذا الاتجاه </a:t>
            </a:r>
          </a:p>
          <a:p>
            <a:pPr algn="just" rtl="1">
              <a:lnSpc>
                <a:spcPct val="100000"/>
              </a:lnSpc>
              <a:spcBef>
                <a:spcPts val="1200"/>
              </a:spcBef>
              <a:buFont typeface="Wingdings" panose="05000000000000000000" pitchFamily="2" charset="2"/>
              <a:buChar char="§"/>
            </a:pPr>
            <a:r>
              <a:rPr lang="ar-MA" b="1" dirty="0">
                <a:solidFill>
                  <a:srgbClr val="273339"/>
                </a:solidFill>
                <a:cs typeface="+mj-cs"/>
              </a:rPr>
              <a:t>الارتباط بالتنظيمات المحلية للدفاع عن  مصالح الطبقة العاملة على الصعيد المحلي والمركزي </a:t>
            </a:r>
          </a:p>
        </p:txBody>
      </p:sp>
      <p:sp>
        <p:nvSpPr>
          <p:cNvPr id="12" name="Espace réservé du texte 11"/>
          <p:cNvSpPr>
            <a:spLocks noGrp="1"/>
          </p:cNvSpPr>
          <p:nvPr>
            <p:ph type="body" sz="quarter" idx="21"/>
          </p:nvPr>
        </p:nvSpPr>
        <p:spPr>
          <a:xfrm>
            <a:off x="482599" y="1445741"/>
            <a:ext cx="5613401" cy="556357"/>
          </a:xfrm>
          <a:ln>
            <a:noFill/>
          </a:ln>
        </p:spPr>
        <p:txBody>
          <a:bodyPr/>
          <a:lstStyle/>
          <a:p>
            <a:pPr marL="457200" lvl="1" indent="0" algn="r" rtl="1">
              <a:buNone/>
            </a:pPr>
            <a:r>
              <a:rPr lang="ar-MA" sz="2600" b="1" cap="all" dirty="0">
                <a:solidFill>
                  <a:schemeClr val="bg1"/>
                </a:solidFill>
              </a:rPr>
              <a:t>الشباب غير نشطين بالبنيات التنظيمية النقابية </a:t>
            </a:r>
          </a:p>
        </p:txBody>
      </p:sp>
      <p:sp>
        <p:nvSpPr>
          <p:cNvPr id="13" name="Espace réservé du texte 12"/>
          <p:cNvSpPr>
            <a:spLocks noGrp="1"/>
          </p:cNvSpPr>
          <p:nvPr>
            <p:ph type="body" sz="quarter" idx="22"/>
          </p:nvPr>
        </p:nvSpPr>
        <p:spPr>
          <a:xfrm>
            <a:off x="6096000" y="1445741"/>
            <a:ext cx="5613401" cy="556357"/>
          </a:xfrm>
          <a:solidFill>
            <a:schemeClr val="accent4">
              <a:lumMod val="60000"/>
              <a:lumOff val="40000"/>
            </a:schemeClr>
          </a:solidFill>
          <a:ln>
            <a:noFill/>
          </a:ln>
        </p:spPr>
        <p:txBody>
          <a:bodyPr/>
          <a:lstStyle/>
          <a:p>
            <a:r>
              <a:rPr lang="ar-MA" sz="2600" dirty="0"/>
              <a:t>الشباب العامل لديهم حاجيات ومطالب خاصة </a:t>
            </a:r>
          </a:p>
        </p:txBody>
      </p:sp>
      <p:grpSp>
        <p:nvGrpSpPr>
          <p:cNvPr id="14" name="Groupe 13"/>
          <p:cNvGrpSpPr/>
          <p:nvPr/>
        </p:nvGrpSpPr>
        <p:grpSpPr>
          <a:xfrm>
            <a:off x="10789087" y="247363"/>
            <a:ext cx="1130318" cy="673547"/>
            <a:chOff x="10582835" y="250870"/>
            <a:chExt cx="1496771" cy="835569"/>
          </a:xfrm>
          <a:solidFill>
            <a:schemeClr val="accent1"/>
          </a:solidFill>
        </p:grpSpPr>
        <p:sp>
          <p:nvSpPr>
            <p:cNvPr id="15"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6" name="Rectangle 15"/>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7" name="Rectangle 16"/>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8"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19" name="Rectangle 18"/>
          <p:cNvSpPr/>
          <p:nvPr/>
        </p:nvSpPr>
        <p:spPr>
          <a:xfrm>
            <a:off x="6070893" y="214886"/>
            <a:ext cx="4477508"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cs typeface="Tahoma" pitchFamily="34"/>
              </a:rPr>
              <a:t>تنظيم الشباب النقابي </a:t>
            </a:r>
            <a:endParaRPr lang="fr-FR" sz="3200" b="1" cap="all" dirty="0">
              <a:solidFill>
                <a:schemeClr val="bg1"/>
              </a:solidFill>
              <a:effectLst>
                <a:outerShdw dist="25396" dir="18900000">
                  <a:srgbClr val="FFFFFF"/>
                </a:outerShdw>
              </a:effectLst>
              <a:latin typeface="Cambria"/>
              <a:ea typeface=""/>
              <a:cs typeface="Tahoma" pitchFamily="34"/>
            </a:endParaRPr>
          </a:p>
        </p:txBody>
      </p:sp>
    </p:spTree>
    <p:extLst>
      <p:ext uri="{BB962C8B-B14F-4D97-AF65-F5344CB8AC3E}">
        <p14:creationId xmlns:p14="http://schemas.microsoft.com/office/powerpoint/2010/main" val="1220736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25"/>
          </p:nvPr>
        </p:nvSpPr>
        <p:spPr>
          <a:xfrm>
            <a:off x="495593" y="2295254"/>
            <a:ext cx="5613399" cy="3827078"/>
          </a:xfrm>
          <a:ln>
            <a:noFill/>
          </a:ln>
        </p:spPr>
        <p:txBody>
          <a:bodyPr>
            <a:normAutofit fontScale="92500"/>
          </a:bodyPr>
          <a:lstStyle/>
          <a:p>
            <a:pPr algn="just" rtl="1">
              <a:buFont typeface="Wingdings" panose="05000000000000000000" pitchFamily="2" charset="2"/>
              <a:buChar char="§"/>
            </a:pPr>
            <a:r>
              <a:rPr lang="ar-MA" b="1" dirty="0">
                <a:solidFill>
                  <a:srgbClr val="273339"/>
                </a:solidFill>
                <a:cs typeface="+mj-cs"/>
              </a:rPr>
              <a:t>مشاركة الشباب في كل الأنشطة النقابية المنظمة على المستوى المحلي </a:t>
            </a:r>
          </a:p>
          <a:p>
            <a:pPr algn="just" rtl="1">
              <a:buFont typeface="Wingdings" panose="05000000000000000000" pitchFamily="2" charset="2"/>
              <a:buChar char="§"/>
            </a:pPr>
            <a:r>
              <a:rPr lang="ar-MA" b="1" dirty="0">
                <a:solidFill>
                  <a:srgbClr val="273339"/>
                </a:solidFill>
                <a:cs typeface="+mj-cs"/>
              </a:rPr>
              <a:t>تمكين الشباب من كل المعلومات الأساسية ( مذكرات – بلاغات – بيانات – اجتماعات – أنشطة ثقافية رياضية </a:t>
            </a:r>
          </a:p>
          <a:p>
            <a:pPr algn="just" rtl="1">
              <a:buFont typeface="Wingdings" panose="05000000000000000000" pitchFamily="2" charset="2"/>
              <a:buChar char="§"/>
            </a:pPr>
            <a:r>
              <a:rPr lang="ar-MA" b="1" dirty="0">
                <a:solidFill>
                  <a:srgbClr val="273339"/>
                </a:solidFill>
                <a:cs typeface="+mj-cs"/>
              </a:rPr>
              <a:t>تمكين الشباب من التفكير في إبداع أشكال نضالية جديدة </a:t>
            </a:r>
          </a:p>
          <a:p>
            <a:pPr algn="just" rtl="1">
              <a:buFont typeface="Wingdings" panose="05000000000000000000" pitchFamily="2" charset="2"/>
              <a:buChar char="§"/>
            </a:pPr>
            <a:r>
              <a:rPr lang="ar-MA" b="1" dirty="0">
                <a:solidFill>
                  <a:srgbClr val="273339"/>
                </a:solidFill>
                <a:cs typeface="+mj-cs"/>
              </a:rPr>
              <a:t>تنظيمهم في استعمال وسائل التواصل الاجتماعي</a:t>
            </a:r>
          </a:p>
          <a:p>
            <a:pPr algn="just" rtl="1">
              <a:buFont typeface="Wingdings" panose="05000000000000000000" pitchFamily="2" charset="2"/>
              <a:buChar char="§"/>
            </a:pPr>
            <a:r>
              <a:rPr lang="ar-MA" b="1" dirty="0">
                <a:solidFill>
                  <a:srgbClr val="273339"/>
                </a:solidFill>
                <a:cs typeface="+mj-cs"/>
              </a:rPr>
              <a:t>خلق علاقة نقاش وتبادل الراي بين الشباب  والمتمرسين النقابيين </a:t>
            </a:r>
          </a:p>
          <a:p>
            <a:pPr algn="just" rtl="1">
              <a:buFont typeface="Wingdings" panose="05000000000000000000" pitchFamily="2" charset="2"/>
              <a:buChar char="§"/>
            </a:pPr>
            <a:r>
              <a:rPr lang="ar-MA" b="1" dirty="0">
                <a:solidFill>
                  <a:srgbClr val="273339"/>
                </a:solidFill>
                <a:cs typeface="+mj-cs"/>
              </a:rPr>
              <a:t>صياغة المطالب </a:t>
            </a:r>
          </a:p>
        </p:txBody>
      </p:sp>
      <p:sp>
        <p:nvSpPr>
          <p:cNvPr id="8" name="Espace réservé du texte 7"/>
          <p:cNvSpPr>
            <a:spLocks noGrp="1"/>
          </p:cNvSpPr>
          <p:nvPr>
            <p:ph type="body" sz="quarter" idx="27"/>
          </p:nvPr>
        </p:nvSpPr>
        <p:spPr>
          <a:xfrm>
            <a:off x="6108992" y="2286110"/>
            <a:ext cx="5613402" cy="3827078"/>
          </a:xfrm>
          <a:solidFill>
            <a:srgbClr val="F2F2F2"/>
          </a:solidFill>
          <a:ln>
            <a:noFill/>
          </a:ln>
        </p:spPr>
        <p:txBody>
          <a:bodyPr>
            <a:noAutofit/>
          </a:bodyPr>
          <a:lstStyle/>
          <a:p>
            <a:pPr algn="just" rtl="1">
              <a:lnSpc>
                <a:spcPct val="100000"/>
              </a:lnSpc>
              <a:spcBef>
                <a:spcPts val="0"/>
              </a:spcBef>
              <a:buFont typeface="Wingdings" panose="05000000000000000000" pitchFamily="2" charset="2"/>
              <a:buChar char="§"/>
            </a:pPr>
            <a:r>
              <a:rPr lang="ar-MA" b="1" dirty="0">
                <a:solidFill>
                  <a:srgbClr val="273339"/>
                </a:solidFill>
                <a:cs typeface="+mj-cs"/>
              </a:rPr>
              <a:t>اختلاف المهن ومواقع العمل وتحديد الحاجيات والمطالب المشتركة </a:t>
            </a:r>
          </a:p>
          <a:p>
            <a:pPr algn="just" rtl="1">
              <a:lnSpc>
                <a:spcPct val="100000"/>
              </a:lnSpc>
              <a:spcBef>
                <a:spcPts val="0"/>
              </a:spcBef>
              <a:buFont typeface="Wingdings" panose="05000000000000000000" pitchFamily="2" charset="2"/>
              <a:buChar char="§"/>
            </a:pPr>
            <a:r>
              <a:rPr lang="ar-MA" b="1" dirty="0">
                <a:solidFill>
                  <a:srgbClr val="273339"/>
                </a:solidFill>
                <a:cs typeface="+mj-cs"/>
              </a:rPr>
              <a:t>المحاور الأساسية غالبا ما تتمحور حول </a:t>
            </a:r>
          </a:p>
          <a:p>
            <a:pPr lvl="1" algn="just" rtl="1">
              <a:lnSpc>
                <a:spcPct val="100000"/>
              </a:lnSpc>
              <a:spcBef>
                <a:spcPts val="0"/>
              </a:spcBef>
            </a:pPr>
            <a:r>
              <a:rPr lang="ar-MA" sz="2400" b="1" dirty="0">
                <a:solidFill>
                  <a:srgbClr val="273339"/>
                </a:solidFill>
                <a:cs typeface="+mj-cs"/>
              </a:rPr>
              <a:t>هشاشة العمل </a:t>
            </a:r>
          </a:p>
          <a:p>
            <a:pPr lvl="1" algn="just" rtl="1">
              <a:lnSpc>
                <a:spcPct val="100000"/>
              </a:lnSpc>
              <a:spcBef>
                <a:spcPts val="0"/>
              </a:spcBef>
            </a:pPr>
            <a:r>
              <a:rPr lang="ar-MA" sz="2400" b="1" dirty="0">
                <a:solidFill>
                  <a:srgbClr val="273339"/>
                </a:solidFill>
                <a:cs typeface="+mj-cs"/>
              </a:rPr>
              <a:t>صعوبة الجمع بين المسؤوليات العائلية والمهنية </a:t>
            </a:r>
          </a:p>
          <a:p>
            <a:pPr lvl="1" algn="just" rtl="1">
              <a:lnSpc>
                <a:spcPct val="100000"/>
              </a:lnSpc>
              <a:spcBef>
                <a:spcPts val="0"/>
              </a:spcBef>
            </a:pPr>
            <a:r>
              <a:rPr lang="ar-MA" sz="2400" b="1" dirty="0">
                <a:solidFill>
                  <a:srgbClr val="273339"/>
                </a:solidFill>
                <a:cs typeface="+mj-cs"/>
              </a:rPr>
              <a:t>المسار المهني </a:t>
            </a:r>
          </a:p>
          <a:p>
            <a:pPr lvl="1" algn="just" rtl="1">
              <a:lnSpc>
                <a:spcPct val="100000"/>
              </a:lnSpc>
              <a:spcBef>
                <a:spcPts val="0"/>
              </a:spcBef>
            </a:pPr>
            <a:r>
              <a:rPr lang="ar-MA" sz="2400" b="1" dirty="0">
                <a:solidFill>
                  <a:srgbClr val="273339"/>
                </a:solidFill>
                <a:cs typeface="+mj-cs"/>
              </a:rPr>
              <a:t>التكوين المستمر  </a:t>
            </a:r>
            <a:r>
              <a:rPr lang="ar-MA" sz="2400" b="1" dirty="0" err="1">
                <a:solidFill>
                  <a:srgbClr val="273339"/>
                </a:solidFill>
                <a:cs typeface="+mj-cs"/>
              </a:rPr>
              <a:t>والتداريب</a:t>
            </a:r>
            <a:r>
              <a:rPr lang="ar-MA" sz="2400" b="1" dirty="0">
                <a:solidFill>
                  <a:srgbClr val="273339"/>
                </a:solidFill>
                <a:cs typeface="+mj-cs"/>
              </a:rPr>
              <a:t> </a:t>
            </a:r>
          </a:p>
          <a:p>
            <a:pPr lvl="1" algn="just" rtl="1">
              <a:lnSpc>
                <a:spcPct val="100000"/>
              </a:lnSpc>
              <a:spcBef>
                <a:spcPts val="0"/>
              </a:spcBef>
            </a:pPr>
            <a:r>
              <a:rPr lang="ar-MA" sz="2400" b="1" dirty="0">
                <a:solidFill>
                  <a:srgbClr val="273339"/>
                </a:solidFill>
                <a:cs typeface="+mj-cs"/>
              </a:rPr>
              <a:t>تدبير مدة العمل والرخص القانونية </a:t>
            </a:r>
            <a:endParaRPr lang="fr-FR" sz="2400" b="1" dirty="0">
              <a:solidFill>
                <a:srgbClr val="273339"/>
              </a:solidFill>
              <a:cs typeface="+mj-cs"/>
            </a:endParaRPr>
          </a:p>
          <a:p>
            <a:pPr lvl="1" algn="just" rtl="1">
              <a:lnSpc>
                <a:spcPct val="100000"/>
              </a:lnSpc>
              <a:spcBef>
                <a:spcPts val="0"/>
              </a:spcBef>
            </a:pPr>
            <a:r>
              <a:rPr lang="ar-MA" sz="2400" b="1" dirty="0">
                <a:solidFill>
                  <a:srgbClr val="273339"/>
                </a:solidFill>
                <a:cs typeface="+mj-cs"/>
              </a:rPr>
              <a:t>معرفة الحقوق الأساسية </a:t>
            </a:r>
          </a:p>
        </p:txBody>
      </p:sp>
      <p:sp>
        <p:nvSpPr>
          <p:cNvPr id="12" name="Espace réservé du texte 11"/>
          <p:cNvSpPr>
            <a:spLocks noGrp="1"/>
          </p:cNvSpPr>
          <p:nvPr>
            <p:ph type="body" sz="quarter" idx="21"/>
          </p:nvPr>
        </p:nvSpPr>
        <p:spPr>
          <a:xfrm>
            <a:off x="495592" y="1738897"/>
            <a:ext cx="5613401" cy="556357"/>
          </a:xfrm>
          <a:solidFill>
            <a:schemeClr val="accent4">
              <a:lumMod val="75000"/>
            </a:schemeClr>
          </a:solidFill>
          <a:ln>
            <a:noFill/>
          </a:ln>
        </p:spPr>
        <p:txBody>
          <a:bodyPr/>
          <a:lstStyle/>
          <a:p>
            <a:pPr marL="0" lvl="1" indent="0" algn="ctr" rtl="1">
              <a:buNone/>
            </a:pPr>
            <a:r>
              <a:rPr lang="ar-MA" sz="2600" b="1" cap="all" dirty="0">
                <a:solidFill>
                  <a:schemeClr val="bg1"/>
                </a:solidFill>
              </a:rPr>
              <a:t>مشاركة الشباب في الحياه النقابية </a:t>
            </a:r>
          </a:p>
        </p:txBody>
      </p:sp>
      <p:sp>
        <p:nvSpPr>
          <p:cNvPr id="13" name="Espace réservé du texte 12"/>
          <p:cNvSpPr>
            <a:spLocks noGrp="1"/>
          </p:cNvSpPr>
          <p:nvPr>
            <p:ph type="body" sz="quarter" idx="22"/>
          </p:nvPr>
        </p:nvSpPr>
        <p:spPr>
          <a:xfrm>
            <a:off x="6108993" y="1738897"/>
            <a:ext cx="5613401" cy="556357"/>
          </a:xfrm>
          <a:solidFill>
            <a:schemeClr val="accent3">
              <a:lumMod val="40000"/>
              <a:lumOff val="60000"/>
            </a:schemeClr>
          </a:solidFill>
          <a:ln>
            <a:noFill/>
          </a:ln>
        </p:spPr>
        <p:txBody>
          <a:bodyPr/>
          <a:lstStyle/>
          <a:p>
            <a:r>
              <a:rPr lang="ar-MA" sz="2600" dirty="0"/>
              <a:t>تشخيص ومعرفة مواقع وظروف عمل الشباب </a:t>
            </a:r>
          </a:p>
        </p:txBody>
      </p:sp>
      <p:grpSp>
        <p:nvGrpSpPr>
          <p:cNvPr id="14" name="Groupe 13"/>
          <p:cNvGrpSpPr/>
          <p:nvPr/>
        </p:nvGrpSpPr>
        <p:grpSpPr>
          <a:xfrm>
            <a:off x="10789087" y="247363"/>
            <a:ext cx="1130318" cy="673547"/>
            <a:chOff x="10582835" y="250870"/>
            <a:chExt cx="1496771" cy="835569"/>
          </a:xfrm>
          <a:solidFill>
            <a:schemeClr val="accent1"/>
          </a:solidFill>
        </p:grpSpPr>
        <p:sp>
          <p:nvSpPr>
            <p:cNvPr id="15"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6" name="Rectangle 15"/>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7" name="Rectangle 16"/>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8"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2</a:t>
            </a:r>
          </a:p>
        </p:txBody>
      </p:sp>
      <p:sp>
        <p:nvSpPr>
          <p:cNvPr id="19" name="Rectangle 18"/>
          <p:cNvSpPr/>
          <p:nvPr/>
        </p:nvSpPr>
        <p:spPr>
          <a:xfrm>
            <a:off x="6070893" y="214886"/>
            <a:ext cx="4477508"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cs typeface="Tahoma" pitchFamily="34"/>
              </a:rPr>
              <a:t>تنظيم الشباب النقابي </a:t>
            </a:r>
            <a:endParaRPr lang="fr-FR" sz="3200" b="1" cap="all" dirty="0">
              <a:solidFill>
                <a:schemeClr val="bg1"/>
              </a:solidFill>
              <a:effectLst>
                <a:outerShdw dist="25396" dir="18900000">
                  <a:srgbClr val="FFFFFF"/>
                </a:outerShdw>
              </a:effectLst>
              <a:latin typeface="Cambria"/>
              <a:ea typeface=""/>
              <a:cs typeface="Tahoma" pitchFamily="34"/>
            </a:endParaRPr>
          </a:p>
        </p:txBody>
      </p:sp>
    </p:spTree>
    <p:extLst>
      <p:ext uri="{BB962C8B-B14F-4D97-AF65-F5344CB8AC3E}">
        <p14:creationId xmlns:p14="http://schemas.microsoft.com/office/powerpoint/2010/main" val="5092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ar-MA" sz="4000" dirty="0"/>
              <a:t>الهدف العام لبرنامج العمل الخاص بالشباب</a:t>
            </a:r>
            <a:endParaRPr lang="en-US" sz="4000" dirty="0"/>
          </a:p>
        </p:txBody>
      </p:sp>
      <p:sp>
        <p:nvSpPr>
          <p:cNvPr id="5" name="Slide Number Placeholder 4"/>
          <p:cNvSpPr>
            <a:spLocks noGrp="1"/>
          </p:cNvSpPr>
          <p:nvPr>
            <p:ph type="sldNum" sz="quarter" idx="12"/>
          </p:nvPr>
        </p:nvSpPr>
        <p:spPr/>
        <p:txBody>
          <a:bodyPr/>
          <a:lstStyle/>
          <a:p>
            <a:fld id="{6E18DBF4-37B7-4C4F-9728-A1C100B177EE}" type="slidenum">
              <a:rPr lang="en-US" smtClean="0"/>
              <a:pPr/>
              <a:t>3</a:t>
            </a:fld>
            <a:endParaRPr lang="en-US"/>
          </a:p>
        </p:txBody>
      </p:sp>
      <p:sp>
        <p:nvSpPr>
          <p:cNvPr id="40" name="Espace réservé du contenu 2"/>
          <p:cNvSpPr txBox="1"/>
          <p:nvPr/>
        </p:nvSpPr>
        <p:spPr>
          <a:xfrm>
            <a:off x="763008" y="2303987"/>
            <a:ext cx="6698955" cy="2992026"/>
          </a:xfrm>
          <a:prstGeom prst="rect">
            <a:avLst/>
          </a:prstGeom>
          <a:noFill/>
          <a:ln cap="flat">
            <a:noFill/>
          </a:ln>
        </p:spPr>
        <p:txBody>
          <a:bodyPr vert="horz" wrap="square" lIns="91440" tIns="45720" rIns="91440" bIns="45720" anchor="t" anchorCtr="0" compatLnSpc="1">
            <a:noAutofit/>
          </a:bodyPr>
          <a:lstStyle/>
          <a:p>
            <a:pPr marL="34925" algn="just" rtl="1">
              <a:defRPr sz="1800" b="0" i="0" u="none" strike="noStrike" kern="0" cap="none" spc="0" baseline="0">
                <a:solidFill>
                  <a:srgbClr val="000000"/>
                </a:solidFill>
                <a:uFillTx/>
              </a:defRPr>
            </a:pPr>
            <a:r>
              <a:rPr lang="ar-MA" sz="4400" b="1" kern="0" cap="all" dirty="0">
                <a:solidFill>
                  <a:srgbClr val="595959"/>
                </a:solidFill>
                <a:latin typeface="Bauhaus 93" pitchFamily="82"/>
                <a:cs typeface="Times New Roman" pitchFamily="18"/>
              </a:rPr>
              <a:t>تمكين الشباب الكونفدرالي من المعارف والمهارات الضرورية للمشاركة في الحياة النقابية المركزية والجهوية والإقليمية </a:t>
            </a:r>
            <a:endParaRPr lang="ar-MA" sz="4400" b="1" kern="0" cap="all" dirty="0">
              <a:solidFill>
                <a:srgbClr val="595959"/>
              </a:solidFill>
              <a:latin typeface="Bauhaus 93" pitchFamily="82"/>
              <a:ea typeface=""/>
              <a:cs typeface="Times New Roman" pitchFamily="18"/>
            </a:endParaRPr>
          </a:p>
        </p:txBody>
      </p:sp>
      <p:grpSp>
        <p:nvGrpSpPr>
          <p:cNvPr id="41" name="Groupe 40"/>
          <p:cNvGrpSpPr/>
          <p:nvPr/>
        </p:nvGrpSpPr>
        <p:grpSpPr>
          <a:xfrm>
            <a:off x="425321" y="1552928"/>
            <a:ext cx="11607582" cy="4021718"/>
            <a:chOff x="1147611" y="1095502"/>
            <a:chExt cx="6652225" cy="2817139"/>
          </a:xfrm>
        </p:grpSpPr>
        <p:grpSp>
          <p:nvGrpSpPr>
            <p:cNvPr id="42" name="Groupe 41"/>
            <p:cNvGrpSpPr/>
            <p:nvPr/>
          </p:nvGrpSpPr>
          <p:grpSpPr>
            <a:xfrm rot="4997405">
              <a:off x="5310825" y="1408051"/>
              <a:ext cx="2801559" cy="2176462"/>
              <a:chOff x="9313530" y="1748855"/>
              <a:chExt cx="2000559" cy="1481185"/>
            </a:xfrm>
          </p:grpSpPr>
          <p:sp>
            <p:nvSpPr>
              <p:cNvPr id="80" name="Ellipse 79"/>
              <p:cNvSpPr/>
              <p:nvPr/>
            </p:nvSpPr>
            <p:spPr>
              <a:xfrm>
                <a:off x="9602750" y="1883761"/>
                <a:ext cx="1485900" cy="1121169"/>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Arc plein 80"/>
              <p:cNvSpPr/>
              <p:nvPr/>
            </p:nvSpPr>
            <p:spPr>
              <a:xfrm rot="12101148">
                <a:off x="9313530" y="1748855"/>
                <a:ext cx="2000559" cy="1481185"/>
              </a:xfrm>
              <a:prstGeom prst="blockArc">
                <a:avLst>
                  <a:gd name="adj1" fmla="val 10800000"/>
                  <a:gd name="adj2" fmla="val 19187358"/>
                  <a:gd name="adj3" fmla="val 748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43" name="Groupe 42"/>
            <p:cNvGrpSpPr/>
            <p:nvPr/>
          </p:nvGrpSpPr>
          <p:grpSpPr>
            <a:xfrm rot="16200000">
              <a:off x="106959" y="2462322"/>
              <a:ext cx="2486214" cy="404910"/>
              <a:chOff x="8987591" y="4112038"/>
              <a:chExt cx="2607610" cy="275560"/>
            </a:xfrm>
          </p:grpSpPr>
          <p:cxnSp>
            <p:nvCxnSpPr>
              <p:cNvPr id="62" name="Connecteur droit 61"/>
              <p:cNvCxnSpPr/>
              <p:nvPr/>
            </p:nvCxnSpPr>
            <p:spPr>
              <a:xfrm flipV="1">
                <a:off x="11595201" y="4112038"/>
                <a:ext cx="0" cy="27432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3" name="Groupe 62"/>
              <p:cNvGrpSpPr/>
              <p:nvPr/>
            </p:nvGrpSpPr>
            <p:grpSpPr>
              <a:xfrm>
                <a:off x="8987591" y="4113278"/>
                <a:ext cx="2607610" cy="262890"/>
                <a:chOff x="8987591" y="4113278"/>
                <a:chExt cx="2607610" cy="262890"/>
              </a:xfrm>
            </p:grpSpPr>
            <p:cxnSp>
              <p:nvCxnSpPr>
                <p:cNvPr id="65" name="Connecteur droit 64"/>
                <p:cNvCxnSpPr/>
                <p:nvPr/>
              </p:nvCxnSpPr>
              <p:spPr>
                <a:xfrm flipH="1">
                  <a:off x="8987591" y="4114800"/>
                  <a:ext cx="260761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a:off x="8987591" y="4113278"/>
                  <a:ext cx="0" cy="26289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flipH="1">
                  <a:off x="8987591" y="4116040"/>
                  <a:ext cx="260761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4" name="Connecteur droit 63"/>
              <p:cNvCxnSpPr/>
              <p:nvPr/>
            </p:nvCxnSpPr>
            <p:spPr>
              <a:xfrm flipV="1">
                <a:off x="11595201" y="4113278"/>
                <a:ext cx="0" cy="27432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6053618" y="2233195"/>
              <a:ext cx="1405749" cy="582098"/>
            </a:xfrm>
            <a:prstGeom prst="rect">
              <a:avLst/>
            </a:prstGeom>
          </p:spPr>
          <p:txBody>
            <a:bodyPr wrap="none">
              <a:spAutoFit/>
            </a:bodyPr>
            <a:lstStyle/>
            <a:p>
              <a:r>
                <a:rPr lang="ar-MA" sz="4800" b="1" kern="0" dirty="0">
                  <a:solidFill>
                    <a:srgbClr val="595959"/>
                  </a:solidFill>
                  <a:latin typeface="Calibri"/>
                  <a:ea typeface=""/>
                  <a:cs typeface="Arial" pitchFamily="34"/>
                </a:rPr>
                <a:t>الهدف العام</a:t>
              </a:r>
              <a:endParaRPr lang="fr-FR" sz="4800" b="1" kern="0" dirty="0">
                <a:solidFill>
                  <a:srgbClr val="595959"/>
                </a:solidFill>
                <a:latin typeface="Calibri"/>
                <a:ea typeface=""/>
                <a:cs typeface="Arial" pitchFamily="34"/>
              </a:endParaRPr>
            </a:p>
          </p:txBody>
        </p:sp>
        <p:grpSp>
          <p:nvGrpSpPr>
            <p:cNvPr id="45" name="Groupe 44"/>
            <p:cNvGrpSpPr/>
            <p:nvPr/>
          </p:nvGrpSpPr>
          <p:grpSpPr>
            <a:xfrm rot="5400000">
              <a:off x="3931192" y="2464584"/>
              <a:ext cx="2486214" cy="409899"/>
              <a:chOff x="8987591" y="3848875"/>
              <a:chExt cx="2607610" cy="278952"/>
            </a:xfrm>
          </p:grpSpPr>
          <p:cxnSp>
            <p:nvCxnSpPr>
              <p:cNvPr id="46" name="Connecteur droit 45"/>
              <p:cNvCxnSpPr/>
              <p:nvPr/>
            </p:nvCxnSpPr>
            <p:spPr>
              <a:xfrm flipV="1">
                <a:off x="11595201" y="3853507"/>
                <a:ext cx="0" cy="27432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47" name="Groupe 46"/>
              <p:cNvGrpSpPr/>
              <p:nvPr/>
            </p:nvGrpSpPr>
            <p:grpSpPr>
              <a:xfrm>
                <a:off x="8987591" y="3848875"/>
                <a:ext cx="2607610" cy="262890"/>
                <a:chOff x="8987591" y="3848875"/>
                <a:chExt cx="2607610" cy="262890"/>
              </a:xfrm>
            </p:grpSpPr>
            <p:cxnSp>
              <p:nvCxnSpPr>
                <p:cNvPr id="50" name="Connecteur droit 49"/>
                <p:cNvCxnSpPr/>
                <p:nvPr/>
              </p:nvCxnSpPr>
              <p:spPr>
                <a:xfrm flipH="1">
                  <a:off x="8987591" y="3850127"/>
                  <a:ext cx="260761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8987591" y="3848875"/>
                  <a:ext cx="0" cy="26289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flipH="1">
                  <a:off x="8987591" y="3851638"/>
                  <a:ext cx="2607610"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48" name="Connecteur droit 47"/>
              <p:cNvCxnSpPr/>
              <p:nvPr/>
            </p:nvCxnSpPr>
            <p:spPr>
              <a:xfrm flipV="1">
                <a:off x="11595201" y="3848876"/>
                <a:ext cx="0" cy="27432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89079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7"/>
          <p:cNvSpPr txBox="1">
            <a:spLocks/>
          </p:cNvSpPr>
          <p:nvPr/>
        </p:nvSpPr>
        <p:spPr>
          <a:xfrm>
            <a:off x="596900" y="1992954"/>
            <a:ext cx="11112501" cy="4255446"/>
          </a:xfrm>
          <a:prstGeom prst="rect">
            <a:avLst/>
          </a:prstGeom>
          <a:solidFill>
            <a:schemeClr val="bg2"/>
          </a:solidFill>
          <a:ln>
            <a:noFill/>
          </a:ln>
        </p:spPr>
        <p:txBody>
          <a:bodyPr>
            <a:noAutofit/>
          </a:bodyPr>
          <a:lstStyle>
            <a:lvl1pPr marL="274320" marR="0" lvl="0" indent="-228600" algn="l" defTabSz="914400" rtl="0" fontAlgn="auto" hangingPunct="1">
              <a:lnSpc>
                <a:spcPct val="90000"/>
              </a:lnSpc>
              <a:spcBef>
                <a:spcPts val="1800"/>
              </a:spcBef>
              <a:spcAft>
                <a:spcPts val="0"/>
              </a:spcAft>
              <a:buClr>
                <a:srgbClr val="A85229"/>
              </a:buClr>
              <a:buSzPct val="100000"/>
              <a:buFont typeface="Arial" pitchFamily="34"/>
              <a:buChar char="•"/>
              <a:tabLst/>
              <a:defRPr lang="fr-FR" sz="2000" b="0" i="0" u="none" strike="noStrike" kern="1200" cap="none" spc="0" baseline="0">
                <a:solidFill>
                  <a:srgbClr val="514A40"/>
                </a:solidFill>
                <a:uFillTx/>
                <a:latin typeface="Cambria"/>
                <a:ea typeface=""/>
                <a:cs typeface=""/>
              </a:defRPr>
            </a:lvl1pPr>
            <a:lvl2pPr marL="594360" marR="0" lvl="1" indent="-228600" algn="l" defTabSz="914400" rtl="0" fontAlgn="auto" hangingPunct="1">
              <a:lnSpc>
                <a:spcPct val="90000"/>
              </a:lnSpc>
              <a:spcBef>
                <a:spcPts val="1000"/>
              </a:spcBef>
              <a:spcAft>
                <a:spcPts val="0"/>
              </a:spcAft>
              <a:buClr>
                <a:srgbClr val="A85229"/>
              </a:buClr>
              <a:buSzPct val="100000"/>
              <a:buFont typeface="Arial" pitchFamily="34"/>
              <a:buChar char="•"/>
              <a:tabLst/>
              <a:defRPr lang="fr-FR" sz="1800" b="0" i="0" u="none" strike="noStrike" kern="1200" cap="none" spc="0" baseline="0">
                <a:solidFill>
                  <a:srgbClr val="514A40"/>
                </a:solidFill>
                <a:uFillTx/>
                <a:latin typeface="Cambria"/>
                <a:ea typeface=""/>
                <a:cs typeface=""/>
              </a:defRPr>
            </a:lvl2pPr>
            <a:lvl3pPr marL="914400" marR="0" lvl="2"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600" b="0" i="0" u="none" strike="noStrike" kern="1200" cap="none" spc="0" baseline="0">
                <a:solidFill>
                  <a:srgbClr val="514A40"/>
                </a:solidFill>
                <a:uFillTx/>
                <a:latin typeface="Cambria"/>
                <a:ea typeface=""/>
                <a:cs typeface=""/>
              </a:defRPr>
            </a:lvl3pPr>
            <a:lvl4pPr marL="1234440" marR="0" lvl="3"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4pPr>
            <a:lvl5pPr marL="1554480" marR="0" lvl="4"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2" indent="-342900" algn="r" rtl="1">
              <a:buFont typeface="Wingdings" panose="05000000000000000000" pitchFamily="2" charset="2"/>
              <a:buChar char="§"/>
            </a:pPr>
            <a:r>
              <a:rPr lang="ar-MA" sz="2400" b="1" dirty="0">
                <a:cs typeface="+mj-cs"/>
              </a:rPr>
              <a:t>الهوية  والقيم الكونفدرالية  مع برنامج العمل الكونفدرالي </a:t>
            </a:r>
          </a:p>
          <a:p>
            <a:pPr marL="342900" lvl="2" indent="-342900" algn="r" rtl="1">
              <a:buFont typeface="Wingdings" panose="05000000000000000000" pitchFamily="2" charset="2"/>
              <a:buChar char="§"/>
            </a:pPr>
            <a:r>
              <a:rPr lang="ar-MA" sz="2400" b="1" dirty="0">
                <a:cs typeface="+mj-cs"/>
              </a:rPr>
              <a:t>العمل النقابي الكونفدرالي في بعده السياسي والاقتصادي والاجتماعي</a:t>
            </a:r>
          </a:p>
          <a:p>
            <a:pPr marL="342900" lvl="2" indent="-342900" algn="r" rtl="1">
              <a:buFont typeface="Wingdings" panose="05000000000000000000" pitchFamily="2" charset="2"/>
              <a:buChar char="§"/>
            </a:pPr>
            <a:r>
              <a:rPr lang="ar-MA" sz="2400" b="1" dirty="0">
                <a:cs typeface="+mj-cs"/>
              </a:rPr>
              <a:t>الدفاع عن مصالح كل مكونات الطبقة العاملة وتحسين شروط العمل والحقوق الأساسية </a:t>
            </a:r>
          </a:p>
          <a:p>
            <a:pPr marL="342900" lvl="2" indent="-342900" algn="r" rtl="1">
              <a:buFont typeface="Wingdings" panose="05000000000000000000" pitchFamily="2" charset="2"/>
              <a:buChar char="§"/>
            </a:pPr>
            <a:r>
              <a:rPr lang="ar-MA" sz="2400" b="1" dirty="0">
                <a:cs typeface="+mj-cs"/>
              </a:rPr>
              <a:t>خلق العلاقة الضرورية بين الأجيال العمالية مع تجنب صراع الأجيال أو منطق تنافس الأجيال في مواقع العمل </a:t>
            </a:r>
          </a:p>
          <a:p>
            <a:pPr marL="342900" lvl="2" indent="-342900" algn="r" rtl="1">
              <a:buFont typeface="Wingdings" panose="05000000000000000000" pitchFamily="2" charset="2"/>
              <a:buChar char="§"/>
            </a:pPr>
            <a:r>
              <a:rPr lang="ar-MA" sz="2400" b="1" dirty="0">
                <a:cs typeface="+mj-cs"/>
              </a:rPr>
              <a:t>تقسيم العمال بين الجدد والقدامى تقنية تستعملها أصحاب العمل لإضعاف وحدة الطبقة العاملة </a:t>
            </a:r>
          </a:p>
          <a:p>
            <a:pPr marL="342900" lvl="2" indent="-342900" algn="r" rtl="1">
              <a:buFont typeface="Wingdings" panose="05000000000000000000" pitchFamily="2" charset="2"/>
              <a:buChar char="§"/>
            </a:pPr>
            <a:r>
              <a:rPr lang="ar-MA" sz="2400" b="1" dirty="0">
                <a:cs typeface="+mj-cs"/>
              </a:rPr>
              <a:t>إشراك سكرتارية الشباب في أشغال المجالس المحلية والمركزية وتطوير علاقات التعاون والثقة </a:t>
            </a:r>
          </a:p>
          <a:p>
            <a:pPr marL="342900" lvl="2" indent="-342900" algn="r" rtl="1">
              <a:buFont typeface="Wingdings" panose="05000000000000000000" pitchFamily="2" charset="2"/>
              <a:buChar char="§"/>
            </a:pPr>
            <a:r>
              <a:rPr lang="ar-MA" sz="2400" b="1" dirty="0">
                <a:cs typeface="+mj-cs"/>
              </a:rPr>
              <a:t>في كثير من الأحيان يصعب الجمع بين المسؤوليات المهنية والأسرية </a:t>
            </a:r>
            <a:r>
              <a:rPr lang="fr-FR" sz="2400" b="1" dirty="0">
                <a:cs typeface="+mj-cs"/>
              </a:rPr>
              <a:t> </a:t>
            </a:r>
            <a:r>
              <a:rPr lang="ar-MA" sz="2400" b="1" dirty="0">
                <a:cs typeface="+mj-cs"/>
              </a:rPr>
              <a:t>والنقابية  بالنسبة للشباب ويتوقف عليها استمرار السكرتارية</a:t>
            </a:r>
          </a:p>
          <a:p>
            <a:pPr marL="342900" lvl="2" indent="-342900" algn="r" rtl="1">
              <a:buFont typeface="Wingdings" panose="05000000000000000000" pitchFamily="2" charset="2"/>
              <a:buChar char="§"/>
            </a:pPr>
            <a:r>
              <a:rPr lang="ar-MA" sz="2400" b="1" dirty="0">
                <a:cs typeface="+mj-cs"/>
              </a:rPr>
              <a:t> فأعضاء السكرتارية عليهم تخصيص وقت  للاجتماعات والأنشطة </a:t>
            </a:r>
          </a:p>
          <a:p>
            <a:pPr marL="342900" lvl="2" indent="-342900" algn="r" rtl="1">
              <a:buFont typeface="Wingdings" panose="05000000000000000000" pitchFamily="2" charset="2"/>
              <a:buChar char="§"/>
            </a:pPr>
            <a:r>
              <a:rPr lang="ar-MA" sz="2400" b="1" dirty="0">
                <a:cs typeface="+mj-cs"/>
              </a:rPr>
              <a:t>يجب إدماج كل الشباب وأعضاء السكرتارية على أن يساهم كل عضو (ة) منهم حسب المستطاع والتخصص </a:t>
            </a:r>
          </a:p>
          <a:p>
            <a:pPr algn="just" rtl="1">
              <a:lnSpc>
                <a:spcPct val="100000"/>
              </a:lnSpc>
              <a:spcBef>
                <a:spcPts val="1200"/>
              </a:spcBef>
              <a:buFont typeface="Wingdings" panose="05000000000000000000" pitchFamily="2" charset="2"/>
              <a:buChar char="§"/>
            </a:pPr>
            <a:endParaRPr lang="ar-MA" b="1" dirty="0">
              <a:solidFill>
                <a:srgbClr val="273339"/>
              </a:solidFill>
              <a:cs typeface="+mj-cs"/>
            </a:endParaRPr>
          </a:p>
        </p:txBody>
      </p:sp>
      <p:sp>
        <p:nvSpPr>
          <p:cNvPr id="4" name="Espace réservé du texte 12"/>
          <p:cNvSpPr txBox="1">
            <a:spLocks/>
          </p:cNvSpPr>
          <p:nvPr/>
        </p:nvSpPr>
        <p:spPr>
          <a:xfrm>
            <a:off x="596902" y="1356841"/>
            <a:ext cx="11112499" cy="547213"/>
          </a:xfrm>
          <a:prstGeom prst="rect">
            <a:avLst/>
          </a:prstGeom>
          <a:solidFill>
            <a:schemeClr val="accent4">
              <a:lumMod val="60000"/>
              <a:lumOff val="40000"/>
            </a:schemeClr>
          </a:solidFill>
          <a:ln>
            <a:noFill/>
          </a:ln>
        </p:spPr>
        <p:txBody>
          <a:bodyPr/>
          <a:lstStyle>
            <a:lvl1pPr marL="274320" marR="0" lvl="0" indent="-228600" algn="l" defTabSz="914400" rtl="0" fontAlgn="auto" hangingPunct="1">
              <a:lnSpc>
                <a:spcPct val="90000"/>
              </a:lnSpc>
              <a:spcBef>
                <a:spcPts val="1800"/>
              </a:spcBef>
              <a:spcAft>
                <a:spcPts val="0"/>
              </a:spcAft>
              <a:buClr>
                <a:srgbClr val="A85229"/>
              </a:buClr>
              <a:buSzPct val="100000"/>
              <a:buFont typeface="Arial" pitchFamily="34"/>
              <a:buChar char="•"/>
              <a:tabLst/>
              <a:defRPr lang="fr-FR" sz="2000" b="0" i="0" u="none" strike="noStrike" kern="1200" cap="none" spc="0" baseline="0">
                <a:solidFill>
                  <a:srgbClr val="514A40"/>
                </a:solidFill>
                <a:uFillTx/>
                <a:latin typeface="Cambria"/>
                <a:ea typeface=""/>
                <a:cs typeface=""/>
              </a:defRPr>
            </a:lvl1pPr>
            <a:lvl2pPr marL="594360" marR="0" lvl="1" indent="-228600" algn="l" defTabSz="914400" rtl="0" fontAlgn="auto" hangingPunct="1">
              <a:lnSpc>
                <a:spcPct val="90000"/>
              </a:lnSpc>
              <a:spcBef>
                <a:spcPts val="1000"/>
              </a:spcBef>
              <a:spcAft>
                <a:spcPts val="0"/>
              </a:spcAft>
              <a:buClr>
                <a:srgbClr val="A85229"/>
              </a:buClr>
              <a:buSzPct val="100000"/>
              <a:buFont typeface="Arial" pitchFamily="34"/>
              <a:buChar char="•"/>
              <a:tabLst/>
              <a:defRPr lang="fr-FR" sz="1800" b="0" i="0" u="none" strike="noStrike" kern="1200" cap="none" spc="0" baseline="0">
                <a:solidFill>
                  <a:srgbClr val="514A40"/>
                </a:solidFill>
                <a:uFillTx/>
                <a:latin typeface="Cambria"/>
                <a:ea typeface=""/>
                <a:cs typeface=""/>
              </a:defRPr>
            </a:lvl2pPr>
            <a:lvl3pPr marL="914400" marR="0" lvl="2"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600" b="0" i="0" u="none" strike="noStrike" kern="1200" cap="none" spc="0" baseline="0">
                <a:solidFill>
                  <a:srgbClr val="514A40"/>
                </a:solidFill>
                <a:uFillTx/>
                <a:latin typeface="Cambria"/>
                <a:ea typeface=""/>
                <a:cs typeface=""/>
              </a:defRPr>
            </a:lvl3pPr>
            <a:lvl4pPr marL="1234440" marR="0" lvl="3"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4pPr>
            <a:lvl5pPr marL="1554480" marR="0" lvl="4"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rtl="1">
              <a:buNone/>
            </a:pPr>
            <a:r>
              <a:rPr lang="ar-MA" sz="3200" b="1" dirty="0">
                <a:cs typeface="+mj-cs"/>
              </a:rPr>
              <a:t>المبادي العامة لقضايا الشباب والتنظيم الشبابي الكونفدرالي </a:t>
            </a:r>
          </a:p>
        </p:txBody>
      </p:sp>
      <p:grpSp>
        <p:nvGrpSpPr>
          <p:cNvPr id="6" name="Groupe 5"/>
          <p:cNvGrpSpPr/>
          <p:nvPr/>
        </p:nvGrpSpPr>
        <p:grpSpPr>
          <a:xfrm>
            <a:off x="10789087" y="247363"/>
            <a:ext cx="1130318" cy="673547"/>
            <a:chOff x="10582835" y="250870"/>
            <a:chExt cx="1496771" cy="835569"/>
          </a:xfrm>
          <a:solidFill>
            <a:schemeClr val="accent1"/>
          </a:solidFill>
        </p:grpSpPr>
        <p:sp>
          <p:nvSpPr>
            <p:cNvPr id="7"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8" name="Rectangle 7"/>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9" name="Rectangle 8"/>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0"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3</a:t>
            </a:r>
          </a:p>
        </p:txBody>
      </p:sp>
      <p:sp>
        <p:nvSpPr>
          <p:cNvPr id="11" name="Rectangle 10"/>
          <p:cNvSpPr/>
          <p:nvPr/>
        </p:nvSpPr>
        <p:spPr>
          <a:xfrm>
            <a:off x="6070893" y="214886"/>
            <a:ext cx="4477508" cy="584775"/>
          </a:xfrm>
          <a:prstGeom prst="rect">
            <a:avLst/>
          </a:prstGeom>
        </p:spPr>
        <p:txBody>
          <a:bodyPr wrap="none">
            <a:spAutoFit/>
          </a:bodyPr>
          <a:lstStyle/>
          <a:p>
            <a:r>
              <a:rPr lang="ar-SA" sz="3200" b="1" cap="all" dirty="0">
                <a:solidFill>
                  <a:schemeClr val="bg1"/>
                </a:solidFill>
                <a:effectLst>
                  <a:outerShdw dist="25396" dir="18900000">
                    <a:srgbClr val="FFFFFF"/>
                  </a:outerShdw>
                </a:effectLst>
                <a:latin typeface="Cambria"/>
                <a:cs typeface="Tahoma" pitchFamily="34"/>
              </a:rPr>
              <a:t>تنظيم الشباب النقابي </a:t>
            </a:r>
            <a:endParaRPr lang="fr-FR" sz="3200" b="1" cap="all" dirty="0">
              <a:solidFill>
                <a:schemeClr val="bg1"/>
              </a:solidFill>
              <a:effectLst>
                <a:outerShdw dist="25396" dir="18900000">
                  <a:srgbClr val="FFFFFF"/>
                </a:outerShdw>
              </a:effectLst>
              <a:latin typeface="Cambria"/>
              <a:ea typeface=""/>
              <a:cs typeface="Tahoma" pitchFamily="34"/>
            </a:endParaRPr>
          </a:p>
        </p:txBody>
      </p:sp>
    </p:spTree>
    <p:extLst>
      <p:ext uri="{BB962C8B-B14F-4D97-AF65-F5344CB8AC3E}">
        <p14:creationId xmlns:p14="http://schemas.microsoft.com/office/powerpoint/2010/main" val="2316939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p:cNvPicPr>
            <a:picLocks noChangeAspect="1"/>
          </p:cNvPicPr>
          <p:nvPr/>
        </p:nvPicPr>
        <p:blipFill>
          <a:blip r:embed="rId2"/>
          <a:srcRect/>
          <a:stretch>
            <a:fillRect/>
          </a:stretch>
        </p:blipFill>
        <p:spPr bwMode="auto">
          <a:xfrm>
            <a:off x="1752806" y="1881170"/>
            <a:ext cx="7920615" cy="51866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21"/>
          <p:cNvGrpSpPr>
            <a:grpSpLocks noChangeAspect="1"/>
          </p:cNvGrpSpPr>
          <p:nvPr/>
        </p:nvGrpSpPr>
        <p:grpSpPr>
          <a:xfrm>
            <a:off x="9419119" y="3188350"/>
            <a:ext cx="1952757" cy="1952757"/>
            <a:chOff x="1382806" y="3668806"/>
            <a:chExt cx="3025589" cy="3025589"/>
          </a:xfrm>
        </p:grpSpPr>
        <p:sp>
          <p:nvSpPr>
            <p:cNvPr id="23" name="Rectangle 22"/>
            <p:cNvSpPr/>
            <p:nvPr/>
          </p:nvSpPr>
          <p:spPr>
            <a:xfrm>
              <a:off x="1382806" y="3668806"/>
              <a:ext cx="3025588" cy="3025588"/>
            </a:xfrm>
            <a:prstGeom prst="rect">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260945" y="4279053"/>
              <a:ext cx="1258119" cy="1953941"/>
            </a:xfrm>
            <a:custGeom>
              <a:avLst/>
              <a:gdLst/>
              <a:ahLst/>
              <a:cxnLst/>
              <a:rect l="l" t="t" r="r" b="b"/>
              <a:pathLst>
                <a:path w="1258119" h="1953941">
                  <a:moveTo>
                    <a:pt x="172101" y="0"/>
                  </a:moveTo>
                  <a:lnTo>
                    <a:pt x="1081567" y="0"/>
                  </a:lnTo>
                  <a:cubicBezTo>
                    <a:pt x="1090468" y="0"/>
                    <a:pt x="1098876" y="2967"/>
                    <a:pt x="1106788" y="8902"/>
                  </a:cubicBezTo>
                  <a:cubicBezTo>
                    <a:pt x="1114701" y="14836"/>
                    <a:pt x="1121377" y="24233"/>
                    <a:pt x="1126817" y="37091"/>
                  </a:cubicBezTo>
                  <a:cubicBezTo>
                    <a:pt x="1132257" y="49949"/>
                    <a:pt x="1136214" y="67011"/>
                    <a:pt x="1138686" y="88276"/>
                  </a:cubicBezTo>
                  <a:cubicBezTo>
                    <a:pt x="1141159" y="109541"/>
                    <a:pt x="1142396" y="135010"/>
                    <a:pt x="1142396" y="164683"/>
                  </a:cubicBezTo>
                  <a:cubicBezTo>
                    <a:pt x="1142396" y="224028"/>
                    <a:pt x="1137203" y="267053"/>
                    <a:pt x="1126817" y="293759"/>
                  </a:cubicBezTo>
                  <a:cubicBezTo>
                    <a:pt x="1116432" y="320464"/>
                    <a:pt x="1101348" y="333817"/>
                    <a:pt x="1081567" y="333817"/>
                  </a:cubicBezTo>
                  <a:lnTo>
                    <a:pt x="399097" y="333817"/>
                  </a:lnTo>
                  <a:lnTo>
                    <a:pt x="399097" y="744782"/>
                  </a:lnTo>
                  <a:cubicBezTo>
                    <a:pt x="433715" y="740826"/>
                    <a:pt x="468086" y="738353"/>
                    <a:pt x="502209" y="737364"/>
                  </a:cubicBezTo>
                  <a:cubicBezTo>
                    <a:pt x="536333" y="736375"/>
                    <a:pt x="572187" y="735881"/>
                    <a:pt x="609772" y="735881"/>
                  </a:cubicBezTo>
                  <a:cubicBezTo>
                    <a:pt x="713626" y="735881"/>
                    <a:pt x="805859" y="747997"/>
                    <a:pt x="886469" y="772230"/>
                  </a:cubicBezTo>
                  <a:cubicBezTo>
                    <a:pt x="967080" y="796462"/>
                    <a:pt x="1034832" y="832069"/>
                    <a:pt x="1089727" y="879051"/>
                  </a:cubicBezTo>
                  <a:cubicBezTo>
                    <a:pt x="1144621" y="926033"/>
                    <a:pt x="1186410" y="984389"/>
                    <a:pt x="1215093" y="1054119"/>
                  </a:cubicBezTo>
                  <a:cubicBezTo>
                    <a:pt x="1243777" y="1123850"/>
                    <a:pt x="1258119" y="1204708"/>
                    <a:pt x="1258119" y="1296693"/>
                  </a:cubicBezTo>
                  <a:cubicBezTo>
                    <a:pt x="1258119" y="1400547"/>
                    <a:pt x="1240068" y="1493274"/>
                    <a:pt x="1203966" y="1574874"/>
                  </a:cubicBezTo>
                  <a:cubicBezTo>
                    <a:pt x="1167865" y="1656473"/>
                    <a:pt x="1116926" y="1725215"/>
                    <a:pt x="1051152" y="1781098"/>
                  </a:cubicBezTo>
                  <a:cubicBezTo>
                    <a:pt x="985378" y="1836982"/>
                    <a:pt x="906251" y="1879760"/>
                    <a:pt x="813771" y="1909432"/>
                  </a:cubicBezTo>
                  <a:cubicBezTo>
                    <a:pt x="721292" y="1939105"/>
                    <a:pt x="618674" y="1953941"/>
                    <a:pt x="505918" y="1953941"/>
                  </a:cubicBezTo>
                  <a:cubicBezTo>
                    <a:pt x="446573" y="1953941"/>
                    <a:pt x="390195" y="1950232"/>
                    <a:pt x="336784" y="1942814"/>
                  </a:cubicBezTo>
                  <a:cubicBezTo>
                    <a:pt x="283374" y="1935396"/>
                    <a:pt x="235403" y="1925999"/>
                    <a:pt x="192872" y="1914625"/>
                  </a:cubicBezTo>
                  <a:cubicBezTo>
                    <a:pt x="150341" y="1903250"/>
                    <a:pt x="115476" y="1891876"/>
                    <a:pt x="88276" y="1880502"/>
                  </a:cubicBezTo>
                  <a:cubicBezTo>
                    <a:pt x="61076" y="1869127"/>
                    <a:pt x="43273" y="1859731"/>
                    <a:pt x="34865" y="1852313"/>
                  </a:cubicBezTo>
                  <a:cubicBezTo>
                    <a:pt x="26458" y="1844894"/>
                    <a:pt x="20276" y="1836734"/>
                    <a:pt x="16320" y="1827833"/>
                  </a:cubicBezTo>
                  <a:cubicBezTo>
                    <a:pt x="12364" y="1818931"/>
                    <a:pt x="9149" y="1808298"/>
                    <a:pt x="6677" y="1795935"/>
                  </a:cubicBezTo>
                  <a:cubicBezTo>
                    <a:pt x="4204" y="1783571"/>
                    <a:pt x="2473" y="1767993"/>
                    <a:pt x="1484" y="1749200"/>
                  </a:cubicBezTo>
                  <a:cubicBezTo>
                    <a:pt x="495" y="1730408"/>
                    <a:pt x="0" y="1708153"/>
                    <a:pt x="0" y="1682437"/>
                  </a:cubicBezTo>
                  <a:cubicBezTo>
                    <a:pt x="0" y="1654742"/>
                    <a:pt x="989" y="1631252"/>
                    <a:pt x="2967" y="1611964"/>
                  </a:cubicBezTo>
                  <a:cubicBezTo>
                    <a:pt x="4946" y="1592677"/>
                    <a:pt x="8160" y="1577099"/>
                    <a:pt x="12611" y="1565230"/>
                  </a:cubicBezTo>
                  <a:cubicBezTo>
                    <a:pt x="17062" y="1553361"/>
                    <a:pt x="22255" y="1544954"/>
                    <a:pt x="28189" y="1540008"/>
                  </a:cubicBezTo>
                  <a:cubicBezTo>
                    <a:pt x="34124" y="1535063"/>
                    <a:pt x="41047" y="1532590"/>
                    <a:pt x="48960" y="1532590"/>
                  </a:cubicBezTo>
                  <a:cubicBezTo>
                    <a:pt x="58851" y="1532590"/>
                    <a:pt x="73934" y="1538277"/>
                    <a:pt x="94211" y="1549652"/>
                  </a:cubicBezTo>
                  <a:cubicBezTo>
                    <a:pt x="114487" y="1561026"/>
                    <a:pt x="141192" y="1573637"/>
                    <a:pt x="174327" y="1587485"/>
                  </a:cubicBezTo>
                  <a:cubicBezTo>
                    <a:pt x="207461" y="1601332"/>
                    <a:pt x="247766" y="1613943"/>
                    <a:pt x="295243" y="1625317"/>
                  </a:cubicBezTo>
                  <a:cubicBezTo>
                    <a:pt x="342719" y="1636691"/>
                    <a:pt x="399591" y="1642379"/>
                    <a:pt x="465860" y="1642379"/>
                  </a:cubicBezTo>
                  <a:cubicBezTo>
                    <a:pt x="523227" y="1642379"/>
                    <a:pt x="575402" y="1636444"/>
                    <a:pt x="622383" y="1624575"/>
                  </a:cubicBezTo>
                  <a:cubicBezTo>
                    <a:pt x="669365" y="1612706"/>
                    <a:pt x="709176" y="1593666"/>
                    <a:pt x="741815" y="1567456"/>
                  </a:cubicBezTo>
                  <a:cubicBezTo>
                    <a:pt x="774455" y="1541245"/>
                    <a:pt x="799677" y="1508357"/>
                    <a:pt x="817481" y="1468794"/>
                  </a:cubicBezTo>
                  <a:cubicBezTo>
                    <a:pt x="835284" y="1429231"/>
                    <a:pt x="844186" y="1381754"/>
                    <a:pt x="844186" y="1326365"/>
                  </a:cubicBezTo>
                  <a:cubicBezTo>
                    <a:pt x="844186" y="1278889"/>
                    <a:pt x="836768" y="1236606"/>
                    <a:pt x="821931" y="1199515"/>
                  </a:cubicBezTo>
                  <a:cubicBezTo>
                    <a:pt x="807095" y="1162424"/>
                    <a:pt x="783852" y="1131021"/>
                    <a:pt x="752201" y="1105305"/>
                  </a:cubicBezTo>
                  <a:cubicBezTo>
                    <a:pt x="720550" y="1079588"/>
                    <a:pt x="679503" y="1060301"/>
                    <a:pt x="629059" y="1047443"/>
                  </a:cubicBezTo>
                  <a:cubicBezTo>
                    <a:pt x="578616" y="1034585"/>
                    <a:pt x="517293" y="1028156"/>
                    <a:pt x="445089" y="1028156"/>
                  </a:cubicBezTo>
                  <a:cubicBezTo>
                    <a:pt x="387722" y="1028156"/>
                    <a:pt x="335548" y="1031123"/>
                    <a:pt x="288566" y="1037058"/>
                  </a:cubicBezTo>
                  <a:cubicBezTo>
                    <a:pt x="241585" y="1042992"/>
                    <a:pt x="197323" y="1045959"/>
                    <a:pt x="155781" y="1045959"/>
                  </a:cubicBezTo>
                  <a:cubicBezTo>
                    <a:pt x="127098" y="1045959"/>
                    <a:pt x="106574" y="1038789"/>
                    <a:pt x="94211" y="1024447"/>
                  </a:cubicBezTo>
                  <a:cubicBezTo>
                    <a:pt x="81847" y="1010105"/>
                    <a:pt x="75665" y="983647"/>
                    <a:pt x="75665" y="945073"/>
                  </a:cubicBezTo>
                  <a:lnTo>
                    <a:pt x="75665" y="111272"/>
                  </a:lnTo>
                  <a:cubicBezTo>
                    <a:pt x="75665" y="71709"/>
                    <a:pt x="83331" y="43272"/>
                    <a:pt x="98662" y="25964"/>
                  </a:cubicBezTo>
                  <a:cubicBezTo>
                    <a:pt x="113992" y="8655"/>
                    <a:pt x="138472" y="0"/>
                    <a:pt x="1721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p:cNvSpPr/>
            <p:nvPr/>
          </p:nvSpPr>
          <p:spPr>
            <a:xfrm>
              <a:off x="2325672" y="4294612"/>
              <a:ext cx="2082723" cy="2399783"/>
            </a:xfrm>
            <a:custGeom>
              <a:avLst/>
              <a:gdLst>
                <a:gd name="connsiteX0" fmla="*/ 380362 w 2082723"/>
                <a:gd name="connsiteY0" fmla="*/ 1012596 h 2399783"/>
                <a:gd name="connsiteX1" fmla="*/ 564332 w 2082723"/>
                <a:gd name="connsiteY1" fmla="*/ 1031883 h 2399783"/>
                <a:gd name="connsiteX2" fmla="*/ 687474 w 2082723"/>
                <a:gd name="connsiteY2" fmla="*/ 1089745 h 2399783"/>
                <a:gd name="connsiteX3" fmla="*/ 757204 w 2082723"/>
                <a:gd name="connsiteY3" fmla="*/ 1183955 h 2399783"/>
                <a:gd name="connsiteX4" fmla="*/ 779459 w 2082723"/>
                <a:gd name="connsiteY4" fmla="*/ 1310805 h 2399783"/>
                <a:gd name="connsiteX5" fmla="*/ 752754 w 2082723"/>
                <a:gd name="connsiteY5" fmla="*/ 1453234 h 2399783"/>
                <a:gd name="connsiteX6" fmla="*/ 677088 w 2082723"/>
                <a:gd name="connsiteY6" fmla="*/ 1551896 h 2399783"/>
                <a:gd name="connsiteX7" fmla="*/ 666374 w 2082723"/>
                <a:gd name="connsiteY7" fmla="*/ 1558588 h 2399783"/>
                <a:gd name="connsiteX8" fmla="*/ 42518 w 2082723"/>
                <a:gd name="connsiteY8" fmla="*/ 1017413 h 2399783"/>
                <a:gd name="connsiteX9" fmla="*/ 54149 w 2082723"/>
                <a:gd name="connsiteY9" fmla="*/ 1025021 h 2399783"/>
                <a:gd name="connsiteX10" fmla="*/ 91054 w 2082723"/>
                <a:gd name="connsiteY10" fmla="*/ 1030399 h 2399783"/>
                <a:gd name="connsiteX11" fmla="*/ 223839 w 2082723"/>
                <a:gd name="connsiteY11" fmla="*/ 1021498 h 2399783"/>
                <a:gd name="connsiteX12" fmla="*/ 380362 w 2082723"/>
                <a:gd name="connsiteY12" fmla="*/ 1012596 h 2399783"/>
                <a:gd name="connsiteX13" fmla="*/ 1046791 w 2082723"/>
                <a:gd name="connsiteY13" fmla="*/ 0 h 2399783"/>
                <a:gd name="connsiteX14" fmla="*/ 2082723 w 2082723"/>
                <a:gd name="connsiteY14" fmla="*/ 898637 h 2399783"/>
                <a:gd name="connsiteX15" fmla="*/ 2082723 w 2082723"/>
                <a:gd name="connsiteY15" fmla="*/ 2399783 h 2399783"/>
                <a:gd name="connsiteX16" fmla="*/ 629084 w 2082723"/>
                <a:gd name="connsiteY16" fmla="*/ 2399783 h 2399783"/>
                <a:gd name="connsiteX17" fmla="*/ 0 w 2082723"/>
                <a:gd name="connsiteY17" fmla="*/ 1854074 h 2399783"/>
                <a:gd name="connsiteX18" fmla="*/ 23549 w 2082723"/>
                <a:gd name="connsiteY18" fmla="*/ 1864943 h 2399783"/>
                <a:gd name="connsiteX19" fmla="*/ 128145 w 2082723"/>
                <a:gd name="connsiteY19" fmla="*/ 1899066 h 2399783"/>
                <a:gd name="connsiteX20" fmla="*/ 272057 w 2082723"/>
                <a:gd name="connsiteY20" fmla="*/ 1927255 h 2399783"/>
                <a:gd name="connsiteX21" fmla="*/ 441191 w 2082723"/>
                <a:gd name="connsiteY21" fmla="*/ 1938382 h 2399783"/>
                <a:gd name="connsiteX22" fmla="*/ 749044 w 2082723"/>
                <a:gd name="connsiteY22" fmla="*/ 1893873 h 2399783"/>
                <a:gd name="connsiteX23" fmla="*/ 986425 w 2082723"/>
                <a:gd name="connsiteY23" fmla="*/ 1765539 h 2399783"/>
                <a:gd name="connsiteX24" fmla="*/ 1139239 w 2082723"/>
                <a:gd name="connsiteY24" fmla="*/ 1559315 h 2399783"/>
                <a:gd name="connsiteX25" fmla="*/ 1193392 w 2082723"/>
                <a:gd name="connsiteY25" fmla="*/ 1281134 h 2399783"/>
                <a:gd name="connsiteX26" fmla="*/ 1150366 w 2082723"/>
                <a:gd name="connsiteY26" fmla="*/ 1038560 h 2399783"/>
                <a:gd name="connsiteX27" fmla="*/ 1025000 w 2082723"/>
                <a:gd name="connsiteY27" fmla="*/ 863492 h 2399783"/>
                <a:gd name="connsiteX28" fmla="*/ 821742 w 2082723"/>
                <a:gd name="connsiteY28" fmla="*/ 756671 h 2399783"/>
                <a:gd name="connsiteX29" fmla="*/ 545045 w 2082723"/>
                <a:gd name="connsiteY29" fmla="*/ 720322 h 2399783"/>
                <a:gd name="connsiteX30" fmla="*/ 437482 w 2082723"/>
                <a:gd name="connsiteY30" fmla="*/ 721805 h 2399783"/>
                <a:gd name="connsiteX31" fmla="*/ 334370 w 2082723"/>
                <a:gd name="connsiteY31" fmla="*/ 729223 h 2399783"/>
                <a:gd name="connsiteX32" fmla="*/ 334370 w 2082723"/>
                <a:gd name="connsiteY32" fmla="*/ 318258 h 2399783"/>
                <a:gd name="connsiteX33" fmla="*/ 1016840 w 2082723"/>
                <a:gd name="connsiteY33" fmla="*/ 318258 h 2399783"/>
                <a:gd name="connsiteX34" fmla="*/ 1062090 w 2082723"/>
                <a:gd name="connsiteY34" fmla="*/ 278200 h 2399783"/>
                <a:gd name="connsiteX35" fmla="*/ 1077669 w 2082723"/>
                <a:gd name="connsiteY35" fmla="*/ 149124 h 2399783"/>
                <a:gd name="connsiteX36" fmla="*/ 1073959 w 2082723"/>
                <a:gd name="connsiteY36" fmla="*/ 72717 h 2399783"/>
                <a:gd name="connsiteX37" fmla="*/ 1062090 w 2082723"/>
                <a:gd name="connsiteY37" fmla="*/ 21532 h 23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2723" h="2399783">
                  <a:moveTo>
                    <a:pt x="380362" y="1012596"/>
                  </a:moveTo>
                  <a:cubicBezTo>
                    <a:pt x="452566" y="1012596"/>
                    <a:pt x="513889" y="1019025"/>
                    <a:pt x="564332" y="1031883"/>
                  </a:cubicBezTo>
                  <a:cubicBezTo>
                    <a:pt x="614776" y="1044741"/>
                    <a:pt x="655823" y="1064028"/>
                    <a:pt x="687474" y="1089745"/>
                  </a:cubicBezTo>
                  <a:cubicBezTo>
                    <a:pt x="719125" y="1115461"/>
                    <a:pt x="742368" y="1146864"/>
                    <a:pt x="757204" y="1183955"/>
                  </a:cubicBezTo>
                  <a:cubicBezTo>
                    <a:pt x="772041" y="1221046"/>
                    <a:pt x="779459" y="1263329"/>
                    <a:pt x="779459" y="1310805"/>
                  </a:cubicBezTo>
                  <a:cubicBezTo>
                    <a:pt x="779459" y="1366194"/>
                    <a:pt x="770557" y="1413671"/>
                    <a:pt x="752754" y="1453234"/>
                  </a:cubicBezTo>
                  <a:cubicBezTo>
                    <a:pt x="734950" y="1492797"/>
                    <a:pt x="709728" y="1525685"/>
                    <a:pt x="677088" y="1551896"/>
                  </a:cubicBezTo>
                  <a:lnTo>
                    <a:pt x="666374" y="1558588"/>
                  </a:lnTo>
                  <a:lnTo>
                    <a:pt x="42518" y="1017413"/>
                  </a:lnTo>
                  <a:lnTo>
                    <a:pt x="54149" y="1025021"/>
                  </a:lnTo>
                  <a:cubicBezTo>
                    <a:pt x="64411" y="1028607"/>
                    <a:pt x="76713" y="1030399"/>
                    <a:pt x="91054" y="1030399"/>
                  </a:cubicBezTo>
                  <a:cubicBezTo>
                    <a:pt x="132596" y="1030399"/>
                    <a:pt x="176858" y="1027432"/>
                    <a:pt x="223839" y="1021498"/>
                  </a:cubicBezTo>
                  <a:cubicBezTo>
                    <a:pt x="270821" y="1015563"/>
                    <a:pt x="322995" y="1012596"/>
                    <a:pt x="380362" y="1012596"/>
                  </a:cubicBezTo>
                  <a:close/>
                  <a:moveTo>
                    <a:pt x="1046791" y="0"/>
                  </a:moveTo>
                  <a:lnTo>
                    <a:pt x="2082723" y="898637"/>
                  </a:lnTo>
                  <a:lnTo>
                    <a:pt x="2082723" y="2399783"/>
                  </a:lnTo>
                  <a:lnTo>
                    <a:pt x="629084" y="2399783"/>
                  </a:lnTo>
                  <a:lnTo>
                    <a:pt x="0" y="1854074"/>
                  </a:lnTo>
                  <a:lnTo>
                    <a:pt x="23549" y="1864943"/>
                  </a:lnTo>
                  <a:cubicBezTo>
                    <a:pt x="50749" y="1876317"/>
                    <a:pt x="85614" y="1887691"/>
                    <a:pt x="128145" y="1899066"/>
                  </a:cubicBezTo>
                  <a:cubicBezTo>
                    <a:pt x="170676" y="1910440"/>
                    <a:pt x="218647" y="1919837"/>
                    <a:pt x="272057" y="1927255"/>
                  </a:cubicBezTo>
                  <a:cubicBezTo>
                    <a:pt x="325468" y="1934673"/>
                    <a:pt x="381846" y="1938382"/>
                    <a:pt x="441191" y="1938382"/>
                  </a:cubicBezTo>
                  <a:cubicBezTo>
                    <a:pt x="553947" y="1938382"/>
                    <a:pt x="656565" y="1923546"/>
                    <a:pt x="749044" y="1893873"/>
                  </a:cubicBezTo>
                  <a:cubicBezTo>
                    <a:pt x="841524" y="1864201"/>
                    <a:pt x="920651" y="1821423"/>
                    <a:pt x="986425" y="1765539"/>
                  </a:cubicBezTo>
                  <a:cubicBezTo>
                    <a:pt x="1052199" y="1709656"/>
                    <a:pt x="1103138" y="1640914"/>
                    <a:pt x="1139239" y="1559315"/>
                  </a:cubicBezTo>
                  <a:cubicBezTo>
                    <a:pt x="1175341" y="1477715"/>
                    <a:pt x="1193392" y="1384988"/>
                    <a:pt x="1193392" y="1281134"/>
                  </a:cubicBezTo>
                  <a:cubicBezTo>
                    <a:pt x="1193392" y="1189149"/>
                    <a:pt x="1179050" y="1108291"/>
                    <a:pt x="1150366" y="1038560"/>
                  </a:cubicBezTo>
                  <a:cubicBezTo>
                    <a:pt x="1121683" y="968830"/>
                    <a:pt x="1079894" y="910474"/>
                    <a:pt x="1025000" y="863492"/>
                  </a:cubicBezTo>
                  <a:cubicBezTo>
                    <a:pt x="970105" y="816510"/>
                    <a:pt x="902353" y="780903"/>
                    <a:pt x="821742" y="756671"/>
                  </a:cubicBezTo>
                  <a:cubicBezTo>
                    <a:pt x="741132" y="732438"/>
                    <a:pt x="648899" y="720322"/>
                    <a:pt x="545045" y="720322"/>
                  </a:cubicBezTo>
                  <a:cubicBezTo>
                    <a:pt x="507460" y="720322"/>
                    <a:pt x="471606" y="720816"/>
                    <a:pt x="437482" y="721805"/>
                  </a:cubicBezTo>
                  <a:cubicBezTo>
                    <a:pt x="403359" y="722794"/>
                    <a:pt x="368988" y="725267"/>
                    <a:pt x="334370" y="729223"/>
                  </a:cubicBezTo>
                  <a:lnTo>
                    <a:pt x="334370" y="318258"/>
                  </a:lnTo>
                  <a:lnTo>
                    <a:pt x="1016840" y="318258"/>
                  </a:lnTo>
                  <a:cubicBezTo>
                    <a:pt x="1036621" y="318258"/>
                    <a:pt x="1051705" y="304905"/>
                    <a:pt x="1062090" y="278200"/>
                  </a:cubicBezTo>
                  <a:cubicBezTo>
                    <a:pt x="1072476" y="251494"/>
                    <a:pt x="1077669" y="208469"/>
                    <a:pt x="1077669" y="149124"/>
                  </a:cubicBezTo>
                  <a:cubicBezTo>
                    <a:pt x="1077669" y="119451"/>
                    <a:pt x="1076432" y="93982"/>
                    <a:pt x="1073959" y="72717"/>
                  </a:cubicBezTo>
                  <a:cubicBezTo>
                    <a:pt x="1071487" y="51452"/>
                    <a:pt x="1067530" y="34390"/>
                    <a:pt x="1062090" y="21532"/>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e 20"/>
          <p:cNvGrpSpPr/>
          <p:nvPr/>
        </p:nvGrpSpPr>
        <p:grpSpPr>
          <a:xfrm>
            <a:off x="6711880" y="180148"/>
            <a:ext cx="4200963" cy="2026055"/>
            <a:chOff x="6711880" y="740516"/>
            <a:chExt cx="4200963" cy="2026055"/>
          </a:xfrm>
        </p:grpSpPr>
        <p:cxnSp>
          <p:nvCxnSpPr>
            <p:cNvPr id="26" name="Connecteur droit 12"/>
            <p:cNvCxnSpPr/>
            <p:nvPr/>
          </p:nvCxnSpPr>
          <p:spPr>
            <a:xfrm>
              <a:off x="8957718" y="996003"/>
              <a:ext cx="0" cy="1393051"/>
            </a:xfrm>
            <a:prstGeom prst="straightConnector1">
              <a:avLst/>
            </a:prstGeom>
            <a:noFill/>
            <a:ln w="76196" cap="flat">
              <a:solidFill>
                <a:srgbClr val="FFC000"/>
              </a:solidFill>
              <a:prstDash val="solid"/>
              <a:miter/>
            </a:ln>
          </p:spPr>
        </p:cxnSp>
        <p:sp>
          <p:nvSpPr>
            <p:cNvPr id="27" name="Sous-titre  2"/>
            <p:cNvSpPr txBox="1"/>
            <p:nvPr/>
          </p:nvSpPr>
          <p:spPr>
            <a:xfrm>
              <a:off x="9129014" y="1201694"/>
              <a:ext cx="1783829" cy="1040358"/>
            </a:xfrm>
            <a:prstGeom prst="rect">
              <a:avLst/>
            </a:prstGeom>
            <a:noFill/>
            <a:ln cap="flat">
              <a:noFill/>
            </a:ln>
          </p:spPr>
          <p:txBody>
            <a:bodyPr vert="horz" wrap="square" lIns="91440" tIns="45720" rIns="91440" bIns="45720" anchor="t" anchorCtr="0" compatLnSpc="1">
              <a:noAutofit/>
            </a:bodyPr>
            <a:lstStyle/>
            <a:p>
              <a:pPr rtl="1">
                <a:lnSpc>
                  <a:spcPct val="90000"/>
                </a:lnSpc>
                <a:defRPr sz="1800" b="0" i="0" u="none" strike="noStrike" kern="0" cap="none" spc="0" baseline="0">
                  <a:solidFill>
                    <a:srgbClr val="000000"/>
                  </a:solidFill>
                  <a:uFillTx/>
                </a:defRPr>
              </a:pPr>
              <a:r>
                <a:rPr lang="ar-MA" sz="2000" b="1" cap="all" dirty="0">
                  <a:solidFill>
                    <a:srgbClr val="595959"/>
                  </a:solidFill>
                  <a:latin typeface="Cambria"/>
                  <a:ea typeface=""/>
                  <a:cs typeface="Tahoma" pitchFamily="34"/>
                </a:rPr>
                <a:t>الكونفدرالية الديمقراطية للشغل</a:t>
              </a:r>
            </a:p>
          </p:txBody>
        </p:sp>
        <p:sp>
          <p:nvSpPr>
            <p:cNvPr id="28" name="Hexagone 46"/>
            <p:cNvSpPr/>
            <p:nvPr/>
          </p:nvSpPr>
          <p:spPr>
            <a:xfrm rot="5881675">
              <a:off x="6603100" y="849296"/>
              <a:ext cx="2026055" cy="1808495"/>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49 f8 1"/>
                <a:gd name="f56" fmla="*/ f52 1 f7"/>
                <a:gd name="f57" fmla="*/ f48 f32 1"/>
                <a:gd name="f58" fmla="+- f36 0 f54"/>
                <a:gd name="f59" fmla="*/ f55 1 2"/>
                <a:gd name="f60" fmla="+- f56 0 f1"/>
                <a:gd name="f61" fmla="*/ f54 f32 1"/>
                <a:gd name="f62" fmla="sin 1 f60"/>
                <a:gd name="f63" fmla="+- f10 f59 0"/>
                <a:gd name="f64" fmla="*/ f58 f32 1"/>
                <a:gd name="f65" fmla="+- 0 0 f62"/>
                <a:gd name="f66" fmla="?: f63 4 2"/>
                <a:gd name="f67" fmla="?: f63 3 2"/>
                <a:gd name="f68" fmla="?: f63 f59 0"/>
                <a:gd name="f69" fmla="+- 0 0 f65"/>
                <a:gd name="f70" fmla="+- f10 f68 0"/>
                <a:gd name="f71" fmla="val f69"/>
                <a:gd name="f72" fmla="*/ f70 1 f59"/>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gradFill>
              <a:gsLst>
                <a:gs pos="0">
                  <a:srgbClr val="FFFF80"/>
                </a:gs>
                <a:gs pos="100000">
                  <a:srgbClr val="FFFFB3"/>
                </a:gs>
              </a:gsLst>
              <a:lin ang="8100000"/>
            </a:gradFill>
            <a:ln cap="flat">
              <a:noFill/>
              <a:prstDash val="solid"/>
            </a:ln>
          </p:spPr>
          <p:txBody>
            <a:bodyPr vert="horz" wrap="square" lIns="0" tIns="0" rIns="0" bIns="0" anchor="t" anchorCtr="0" compatLnSpc="1">
              <a:noAutofit/>
            </a:bodyPr>
            <a:lstStyle/>
            <a:p>
              <a:pPr>
                <a:defRPr sz="1800" b="0" i="0" u="none" strike="noStrike" kern="0" cap="none" spc="0" baseline="0">
                  <a:solidFill>
                    <a:srgbClr val="000000"/>
                  </a:solidFill>
                  <a:uFillTx/>
                </a:defRPr>
              </a:pPr>
              <a:endParaRPr lang="fr-FR">
                <a:solidFill>
                  <a:srgbClr val="000000"/>
                </a:solidFill>
                <a:latin typeface="Calibri"/>
                <a:ea typeface=""/>
                <a:cs typeface=""/>
              </a:endParaRPr>
            </a:p>
          </p:txBody>
        </p:sp>
        <p:pic>
          <p:nvPicPr>
            <p:cNvPr id="29" name="Image 1" descr="E:\cdt\www.cdt.ma\monsite\mesimages\log_cdt.jpg"/>
            <p:cNvPicPr>
              <a:picLocks noChangeAspect="1"/>
            </p:cNvPicPr>
            <p:nvPr/>
          </p:nvPicPr>
          <p:blipFill>
            <a:blip r:embed="rId3">
              <a:clrChange>
                <a:clrFrom>
                  <a:srgbClr val="FDFFFE"/>
                </a:clrFrom>
                <a:clrTo>
                  <a:srgbClr val="FDFFFE">
                    <a:alpha val="0"/>
                  </a:srgbClr>
                </a:clrTo>
              </a:clrChange>
              <a:grayscl/>
            </a:blip>
            <a:srcRect/>
            <a:stretch>
              <a:fillRect/>
            </a:stretch>
          </p:blipFill>
          <p:spPr>
            <a:xfrm rot="348656">
              <a:off x="6806014" y="956773"/>
              <a:ext cx="1664793" cy="1646697"/>
            </a:xfrm>
            <a:prstGeom prst="rect">
              <a:avLst/>
            </a:prstGeom>
            <a:noFill/>
            <a:ln cap="flat">
              <a:noFill/>
            </a:ln>
          </p:spPr>
        </p:pic>
      </p:grpSp>
      <p:sp>
        <p:nvSpPr>
          <p:cNvPr id="2" name="Rectangle 1"/>
          <p:cNvSpPr/>
          <p:nvPr/>
        </p:nvSpPr>
        <p:spPr>
          <a:xfrm>
            <a:off x="3737240" y="3322383"/>
            <a:ext cx="4458272" cy="1600438"/>
          </a:xfrm>
          <a:prstGeom prst="rect">
            <a:avLst/>
          </a:prstGeom>
        </p:spPr>
        <p:txBody>
          <a:bodyPr wrap="none">
            <a:spAutoFit/>
          </a:bodyPr>
          <a:lstStyle/>
          <a:p>
            <a:pPr lvl="0" algn="ctr" rtl="1">
              <a:spcBef>
                <a:spcPts val="1200"/>
              </a:spcBef>
            </a:pPr>
            <a:r>
              <a:rPr lang="ar-MA" sz="4400" b="1" cap="all" dirty="0">
                <a:solidFill>
                  <a:srgbClr val="A85229"/>
                </a:solidFill>
                <a:latin typeface="Cambria"/>
                <a:ea typeface=""/>
                <a:cs typeface="Tahoma" pitchFamily="34"/>
              </a:rPr>
              <a:t>السكرتارية </a:t>
            </a:r>
          </a:p>
          <a:p>
            <a:pPr lvl="0" algn="ctr" rtl="1">
              <a:spcBef>
                <a:spcPts val="1200"/>
              </a:spcBef>
            </a:pPr>
            <a:r>
              <a:rPr lang="ar-MA" sz="4400" b="1" cap="all" dirty="0">
                <a:solidFill>
                  <a:srgbClr val="A85229"/>
                </a:solidFill>
                <a:latin typeface="Cambria"/>
                <a:ea typeface=""/>
                <a:cs typeface="Tahoma" pitchFamily="34"/>
              </a:rPr>
              <a:t>الوطنية للشباب </a:t>
            </a:r>
            <a:endParaRPr lang="fr-FR" sz="4400" b="1" cap="all" dirty="0">
              <a:solidFill>
                <a:srgbClr val="A85229"/>
              </a:solidFill>
              <a:latin typeface="Cambria"/>
              <a:ea typeface=""/>
              <a:cs typeface="Tahoma" pitchFamily="34"/>
            </a:endParaRPr>
          </a:p>
        </p:txBody>
      </p:sp>
    </p:spTree>
    <p:extLst>
      <p:ext uri="{BB962C8B-B14F-4D97-AF65-F5344CB8AC3E}">
        <p14:creationId xmlns:p14="http://schemas.microsoft.com/office/powerpoint/2010/main" val="116854302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10789087" y="247363"/>
            <a:ext cx="1130318" cy="673547"/>
            <a:chOff x="10582835" y="250870"/>
            <a:chExt cx="1496771" cy="835569"/>
          </a:xfrm>
          <a:solidFill>
            <a:schemeClr val="accent1"/>
          </a:solidFill>
        </p:grpSpPr>
        <p:sp>
          <p:nvSpPr>
            <p:cNvPr id="5"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6" name="Rectangle 5"/>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7" name="Rectangle 6"/>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8"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10" name="Rectangle 9"/>
          <p:cNvSpPr/>
          <p:nvPr/>
        </p:nvSpPr>
        <p:spPr>
          <a:xfrm>
            <a:off x="5004512" y="247363"/>
            <a:ext cx="5479385" cy="584775"/>
          </a:xfrm>
          <a:prstGeom prst="rect">
            <a:avLst/>
          </a:prstGeom>
        </p:spPr>
        <p:txBody>
          <a:bodyPr wrap="none">
            <a:spAutoFit/>
          </a:bodyPr>
          <a:lstStyle/>
          <a:p>
            <a:pPr lvl="0"/>
            <a:r>
              <a:rPr lang="ar-MA" sz="3200" b="1" cap="all" dirty="0">
                <a:solidFill>
                  <a:schemeClr val="bg1"/>
                </a:solidFill>
                <a:effectLst>
                  <a:outerShdw dist="25396" dir="18900000">
                    <a:srgbClr val="FFFFFF"/>
                  </a:outerShdw>
                </a:effectLst>
                <a:latin typeface="Cambria"/>
                <a:cs typeface="Tahoma" pitchFamily="34"/>
              </a:rPr>
              <a:t>السكرتارية الوطنية للشباب </a:t>
            </a:r>
            <a:endParaRPr lang="fr-FR" sz="3200" b="1" cap="all" dirty="0">
              <a:solidFill>
                <a:schemeClr val="bg1"/>
              </a:solidFill>
              <a:effectLst>
                <a:outerShdw dist="25396" dir="18900000">
                  <a:srgbClr val="FFFFFF"/>
                </a:outerShdw>
              </a:effectLst>
              <a:latin typeface="Cambria"/>
              <a:cs typeface="Tahoma" pitchFamily="34"/>
            </a:endParaRPr>
          </a:p>
        </p:txBody>
      </p:sp>
      <p:grpSp>
        <p:nvGrpSpPr>
          <p:cNvPr id="11" name="Groupe 10"/>
          <p:cNvGrpSpPr/>
          <p:nvPr/>
        </p:nvGrpSpPr>
        <p:grpSpPr>
          <a:xfrm>
            <a:off x="11336792" y="1320760"/>
            <a:ext cx="452449" cy="440519"/>
            <a:chOff x="10995129" y="2573514"/>
            <a:chExt cx="914400" cy="882871"/>
          </a:xfrm>
        </p:grpSpPr>
        <p:sp>
          <p:nvSpPr>
            <p:cNvPr id="12"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3"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4" name="Rectangle 13"/>
          <p:cNvSpPr/>
          <p:nvPr/>
        </p:nvSpPr>
        <p:spPr>
          <a:xfrm>
            <a:off x="9335766" y="1284814"/>
            <a:ext cx="2004075" cy="517065"/>
          </a:xfrm>
          <a:prstGeom prst="rect">
            <a:avLst/>
          </a:prstGeom>
        </p:spPr>
        <p:txBody>
          <a:bodyPr wrap="none">
            <a:spAutoFit/>
          </a:bodyPr>
          <a:lstStyle/>
          <a:p>
            <a:pPr algn="just" rtl="1">
              <a:lnSpc>
                <a:spcPct val="115000"/>
              </a:lnSpc>
              <a:spcAft>
                <a:spcPts val="1000"/>
              </a:spcAft>
            </a:pPr>
            <a:r>
              <a:rPr lang="ar-MA" sz="2400" b="1" dirty="0">
                <a:latin typeface="Calibri" panose="020F0502020204030204" pitchFamily="34" charset="0"/>
                <a:ea typeface="Calibri" panose="020F0502020204030204" pitchFamily="34" charset="0"/>
              </a:rPr>
              <a:t>العناصر التوجيهية</a:t>
            </a:r>
            <a:endParaRPr lang="fr-FR" b="1"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15" name="Diagram 5"/>
          <p:cNvGraphicFramePr/>
          <p:nvPr>
            <p:extLst>
              <p:ext uri="{D42A27DB-BD31-4B8C-83A1-F6EECF244321}">
                <p14:modId xmlns:p14="http://schemas.microsoft.com/office/powerpoint/2010/main" val="2686965181"/>
              </p:ext>
            </p:extLst>
          </p:nvPr>
        </p:nvGraphicFramePr>
        <p:xfrm>
          <a:off x="108405" y="1427550"/>
          <a:ext cx="11811000" cy="4731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631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10789087" y="247363"/>
            <a:ext cx="1130318" cy="673547"/>
            <a:chOff x="10582835" y="250870"/>
            <a:chExt cx="1496771" cy="835569"/>
          </a:xfrm>
          <a:solidFill>
            <a:schemeClr val="accent1"/>
          </a:solidFill>
        </p:grpSpPr>
        <p:sp>
          <p:nvSpPr>
            <p:cNvPr id="5"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6" name="Rectangle 5"/>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7" name="Rectangle 6"/>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8"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2</a:t>
            </a:r>
          </a:p>
        </p:txBody>
      </p:sp>
      <p:sp>
        <p:nvSpPr>
          <p:cNvPr id="10" name="Rectangle 9"/>
          <p:cNvSpPr/>
          <p:nvPr/>
        </p:nvSpPr>
        <p:spPr>
          <a:xfrm>
            <a:off x="5004512" y="247363"/>
            <a:ext cx="5479385" cy="584775"/>
          </a:xfrm>
          <a:prstGeom prst="rect">
            <a:avLst/>
          </a:prstGeom>
        </p:spPr>
        <p:txBody>
          <a:bodyPr wrap="none">
            <a:spAutoFit/>
          </a:bodyPr>
          <a:lstStyle/>
          <a:p>
            <a:pPr lvl="0"/>
            <a:r>
              <a:rPr lang="ar-MA" sz="3200" b="1" cap="all" dirty="0">
                <a:solidFill>
                  <a:schemeClr val="bg1"/>
                </a:solidFill>
                <a:effectLst>
                  <a:outerShdw dist="25396" dir="18900000">
                    <a:srgbClr val="FFFFFF"/>
                  </a:outerShdw>
                </a:effectLst>
                <a:latin typeface="Cambria"/>
                <a:cs typeface="Tahoma" pitchFamily="34"/>
              </a:rPr>
              <a:t>السكرتارية الوطنية للشباب </a:t>
            </a:r>
            <a:endParaRPr lang="fr-FR" sz="3200" b="1" cap="all" dirty="0">
              <a:solidFill>
                <a:schemeClr val="bg1"/>
              </a:solidFill>
              <a:effectLst>
                <a:outerShdw dist="25396" dir="18900000">
                  <a:srgbClr val="FFFFFF"/>
                </a:outerShdw>
              </a:effectLst>
              <a:latin typeface="Cambria"/>
              <a:cs typeface="Tahoma" pitchFamily="34"/>
            </a:endParaRPr>
          </a:p>
        </p:txBody>
      </p:sp>
      <p:grpSp>
        <p:nvGrpSpPr>
          <p:cNvPr id="11" name="Groupe 10"/>
          <p:cNvGrpSpPr/>
          <p:nvPr/>
        </p:nvGrpSpPr>
        <p:grpSpPr>
          <a:xfrm>
            <a:off x="11336792" y="1320760"/>
            <a:ext cx="452449" cy="440519"/>
            <a:chOff x="10995129" y="2573514"/>
            <a:chExt cx="914400" cy="882871"/>
          </a:xfrm>
        </p:grpSpPr>
        <p:sp>
          <p:nvSpPr>
            <p:cNvPr id="12"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3"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4" name="Rectangle 13"/>
          <p:cNvSpPr/>
          <p:nvPr/>
        </p:nvSpPr>
        <p:spPr>
          <a:xfrm>
            <a:off x="9046907" y="1271269"/>
            <a:ext cx="2589171" cy="572593"/>
          </a:xfrm>
          <a:prstGeom prst="rect">
            <a:avLst/>
          </a:prstGeom>
        </p:spPr>
        <p:txBody>
          <a:bodyPr wrap="none">
            <a:spAutoFit/>
          </a:bodyPr>
          <a:lstStyle/>
          <a:p>
            <a:pPr lvl="1" algn="r" rtl="1">
              <a:lnSpc>
                <a:spcPct val="120000"/>
              </a:lnSpc>
              <a:spcBef>
                <a:spcPts val="500"/>
              </a:spcBef>
              <a:spcAft>
                <a:spcPts val="1000"/>
              </a:spcAft>
              <a:buClr>
                <a:schemeClr val="tx1"/>
              </a:buClr>
            </a:pPr>
            <a:r>
              <a:rPr lang="ar-MA" sz="2800" b="1" cap="all" dirty="0">
                <a:solidFill>
                  <a:schemeClr val="tx1">
                    <a:lumMod val="90000"/>
                    <a:lumOff val="10000"/>
                  </a:schemeClr>
                </a:solidFill>
                <a:cs typeface="+mj-cs"/>
              </a:rPr>
              <a:t>الملفات الأساسية</a:t>
            </a:r>
            <a:endParaRPr lang="fr-FR" sz="2800" b="1" cap="all" dirty="0">
              <a:solidFill>
                <a:schemeClr val="tx1">
                  <a:lumMod val="90000"/>
                  <a:lumOff val="10000"/>
                </a:schemeClr>
              </a:solidFill>
              <a:cs typeface="+mj-cs"/>
            </a:endParaRPr>
          </a:p>
        </p:txBody>
      </p:sp>
      <p:grpSp>
        <p:nvGrpSpPr>
          <p:cNvPr id="16" name="Group 9"/>
          <p:cNvGrpSpPr/>
          <p:nvPr/>
        </p:nvGrpSpPr>
        <p:grpSpPr>
          <a:xfrm>
            <a:off x="4200546" y="1536186"/>
            <a:ext cx="4479593" cy="4477745"/>
            <a:chOff x="4489248" y="2086985"/>
            <a:chExt cx="3371498" cy="3370107"/>
          </a:xfrm>
        </p:grpSpPr>
        <p:sp>
          <p:nvSpPr>
            <p:cNvPr id="17" name="Freeform 78"/>
            <p:cNvSpPr>
              <a:spLocks/>
            </p:cNvSpPr>
            <p:nvPr/>
          </p:nvSpPr>
          <p:spPr bwMode="auto">
            <a:xfrm rot="1794316">
              <a:off x="4489248" y="2899233"/>
              <a:ext cx="1603769" cy="1602279"/>
            </a:xfrm>
            <a:custGeom>
              <a:avLst/>
              <a:gdLst/>
              <a:ahLst/>
              <a:cxnLst>
                <a:cxn ang="0">
                  <a:pos x="399" y="216"/>
                </a:cxn>
                <a:cxn ang="0">
                  <a:pos x="472" y="181"/>
                </a:cxn>
                <a:cxn ang="0">
                  <a:pos x="433" y="88"/>
                </a:cxn>
                <a:cxn ang="0">
                  <a:pos x="601" y="88"/>
                </a:cxn>
                <a:cxn ang="0">
                  <a:pos x="563" y="181"/>
                </a:cxn>
                <a:cxn ang="0">
                  <a:pos x="636" y="216"/>
                </a:cxn>
                <a:cxn ang="0">
                  <a:pos x="819" y="216"/>
                </a:cxn>
                <a:cxn ang="0">
                  <a:pos x="819" y="399"/>
                </a:cxn>
                <a:cxn ang="0">
                  <a:pos x="784" y="472"/>
                </a:cxn>
                <a:cxn ang="0">
                  <a:pos x="691" y="434"/>
                </a:cxn>
                <a:cxn ang="0">
                  <a:pos x="691" y="602"/>
                </a:cxn>
                <a:cxn ang="0">
                  <a:pos x="784" y="563"/>
                </a:cxn>
                <a:cxn ang="0">
                  <a:pos x="819" y="636"/>
                </a:cxn>
                <a:cxn ang="0">
                  <a:pos x="819" y="819"/>
                </a:cxn>
                <a:cxn ang="0">
                  <a:pos x="636" y="819"/>
                </a:cxn>
                <a:cxn ang="0">
                  <a:pos x="563" y="784"/>
                </a:cxn>
                <a:cxn ang="0">
                  <a:pos x="601" y="691"/>
                </a:cxn>
                <a:cxn ang="0">
                  <a:pos x="433" y="691"/>
                </a:cxn>
                <a:cxn ang="0">
                  <a:pos x="472" y="784"/>
                </a:cxn>
                <a:cxn ang="0">
                  <a:pos x="399" y="819"/>
                </a:cxn>
                <a:cxn ang="0">
                  <a:pos x="216" y="819"/>
                </a:cxn>
                <a:cxn ang="0">
                  <a:pos x="216" y="636"/>
                </a:cxn>
                <a:cxn ang="0">
                  <a:pos x="180" y="563"/>
                </a:cxn>
                <a:cxn ang="0">
                  <a:pos x="88" y="602"/>
                </a:cxn>
                <a:cxn ang="0">
                  <a:pos x="88" y="434"/>
                </a:cxn>
                <a:cxn ang="0">
                  <a:pos x="180" y="472"/>
                </a:cxn>
                <a:cxn ang="0">
                  <a:pos x="216" y="399"/>
                </a:cxn>
                <a:cxn ang="0">
                  <a:pos x="216" y="216"/>
                </a:cxn>
                <a:cxn ang="0">
                  <a:pos x="399" y="216"/>
                </a:cxn>
              </a:cxnLst>
              <a:rect l="0" t="0" r="r" b="b"/>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chemeClr val="accent4"/>
            </a:solidFill>
            <a:ln w="571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76"/>
            <p:cNvSpPr>
              <a:spLocks/>
            </p:cNvSpPr>
            <p:nvPr/>
          </p:nvSpPr>
          <p:spPr bwMode="auto">
            <a:xfrm rot="1794316">
              <a:off x="6256977" y="3042466"/>
              <a:ext cx="1603769" cy="1602279"/>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2"/>
            </a:solidFill>
            <a:ln w="571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77"/>
            <p:cNvSpPr>
              <a:spLocks/>
            </p:cNvSpPr>
            <p:nvPr/>
          </p:nvSpPr>
          <p:spPr bwMode="auto">
            <a:xfrm rot="1794316">
              <a:off x="5444729" y="2086985"/>
              <a:ext cx="1603769" cy="1602279"/>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1"/>
            </a:solidFill>
            <a:ln w="571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79"/>
            <p:cNvSpPr>
              <a:spLocks/>
            </p:cNvSpPr>
            <p:nvPr/>
          </p:nvSpPr>
          <p:spPr bwMode="auto">
            <a:xfrm rot="1794316">
              <a:off x="5301867" y="3853323"/>
              <a:ext cx="1603769" cy="1603769"/>
            </a:xfrm>
            <a:custGeom>
              <a:avLst/>
              <a:gdLst/>
              <a:ahLst/>
              <a:cxnLst>
                <a:cxn ang="0">
                  <a:pos x="216" y="420"/>
                </a:cxn>
                <a:cxn ang="0">
                  <a:pos x="181" y="347"/>
                </a:cxn>
                <a:cxn ang="0">
                  <a:pos x="88" y="386"/>
                </a:cxn>
                <a:cxn ang="0">
                  <a:pos x="88" y="218"/>
                </a:cxn>
                <a:cxn ang="0">
                  <a:pos x="181" y="256"/>
                </a:cxn>
                <a:cxn ang="0">
                  <a:pos x="216" y="183"/>
                </a:cxn>
                <a:cxn ang="0">
                  <a:pos x="216" y="0"/>
                </a:cxn>
                <a:cxn ang="0">
                  <a:pos x="399" y="0"/>
                </a:cxn>
                <a:cxn ang="0">
                  <a:pos x="472" y="35"/>
                </a:cxn>
                <a:cxn ang="0">
                  <a:pos x="434" y="128"/>
                </a:cxn>
                <a:cxn ang="0">
                  <a:pos x="602" y="128"/>
                </a:cxn>
                <a:cxn ang="0">
                  <a:pos x="563" y="35"/>
                </a:cxn>
                <a:cxn ang="0">
                  <a:pos x="636" y="0"/>
                </a:cxn>
                <a:cxn ang="0">
                  <a:pos x="819" y="0"/>
                </a:cxn>
                <a:cxn ang="0">
                  <a:pos x="819" y="183"/>
                </a:cxn>
                <a:cxn ang="0">
                  <a:pos x="784" y="256"/>
                </a:cxn>
                <a:cxn ang="0">
                  <a:pos x="691" y="218"/>
                </a:cxn>
                <a:cxn ang="0">
                  <a:pos x="691" y="386"/>
                </a:cxn>
                <a:cxn ang="0">
                  <a:pos x="784" y="347"/>
                </a:cxn>
                <a:cxn ang="0">
                  <a:pos x="819" y="420"/>
                </a:cxn>
                <a:cxn ang="0">
                  <a:pos x="819" y="603"/>
                </a:cxn>
                <a:cxn ang="0">
                  <a:pos x="636" y="603"/>
                </a:cxn>
                <a:cxn ang="0">
                  <a:pos x="563" y="639"/>
                </a:cxn>
                <a:cxn ang="0">
                  <a:pos x="602" y="731"/>
                </a:cxn>
                <a:cxn ang="0">
                  <a:pos x="434" y="731"/>
                </a:cxn>
                <a:cxn ang="0">
                  <a:pos x="472" y="639"/>
                </a:cxn>
                <a:cxn ang="0">
                  <a:pos x="399" y="603"/>
                </a:cxn>
                <a:cxn ang="0">
                  <a:pos x="216" y="603"/>
                </a:cxn>
                <a:cxn ang="0">
                  <a:pos x="216" y="420"/>
                </a:cxn>
              </a:cxnLst>
              <a:rect l="0" t="0" r="r" b="b"/>
              <a:pathLst>
                <a:path w="819" h="819">
                  <a:moveTo>
                    <a:pt x="216" y="420"/>
                  </a:moveTo>
                  <a:cubicBezTo>
                    <a:pt x="216" y="354"/>
                    <a:pt x="200" y="339"/>
                    <a:pt x="181" y="347"/>
                  </a:cubicBezTo>
                  <a:cubicBezTo>
                    <a:pt x="144" y="364"/>
                    <a:pt x="139" y="394"/>
                    <a:pt x="88" y="386"/>
                  </a:cubicBezTo>
                  <a:cubicBezTo>
                    <a:pt x="0" y="372"/>
                    <a:pt x="0" y="231"/>
                    <a:pt x="88" y="218"/>
                  </a:cubicBezTo>
                  <a:cubicBezTo>
                    <a:pt x="139" y="210"/>
                    <a:pt x="144" y="239"/>
                    <a:pt x="181" y="256"/>
                  </a:cubicBezTo>
                  <a:cubicBezTo>
                    <a:pt x="200" y="265"/>
                    <a:pt x="216" y="249"/>
                    <a:pt x="216" y="183"/>
                  </a:cubicBezTo>
                  <a:cubicBezTo>
                    <a:pt x="216" y="0"/>
                    <a:pt x="216" y="0"/>
                    <a:pt x="216" y="0"/>
                  </a:cubicBezTo>
                  <a:cubicBezTo>
                    <a:pt x="399" y="0"/>
                    <a:pt x="399" y="0"/>
                    <a:pt x="399" y="0"/>
                  </a:cubicBezTo>
                  <a:cubicBezTo>
                    <a:pt x="465" y="0"/>
                    <a:pt x="481" y="16"/>
                    <a:pt x="472" y="35"/>
                  </a:cubicBezTo>
                  <a:cubicBezTo>
                    <a:pt x="455" y="72"/>
                    <a:pt x="426" y="77"/>
                    <a:pt x="434" y="128"/>
                  </a:cubicBezTo>
                  <a:cubicBezTo>
                    <a:pt x="447" y="216"/>
                    <a:pt x="588" y="216"/>
                    <a:pt x="602" y="128"/>
                  </a:cubicBezTo>
                  <a:cubicBezTo>
                    <a:pt x="610" y="77"/>
                    <a:pt x="580" y="72"/>
                    <a:pt x="563" y="35"/>
                  </a:cubicBezTo>
                  <a:cubicBezTo>
                    <a:pt x="555" y="16"/>
                    <a:pt x="570" y="0"/>
                    <a:pt x="636" y="0"/>
                  </a:cubicBezTo>
                  <a:cubicBezTo>
                    <a:pt x="819" y="0"/>
                    <a:pt x="819" y="0"/>
                    <a:pt x="819" y="0"/>
                  </a:cubicBezTo>
                  <a:cubicBezTo>
                    <a:pt x="819" y="183"/>
                    <a:pt x="819" y="183"/>
                    <a:pt x="819" y="183"/>
                  </a:cubicBezTo>
                  <a:cubicBezTo>
                    <a:pt x="819" y="249"/>
                    <a:pt x="803" y="265"/>
                    <a:pt x="784" y="256"/>
                  </a:cubicBezTo>
                  <a:cubicBezTo>
                    <a:pt x="747" y="239"/>
                    <a:pt x="743" y="210"/>
                    <a:pt x="691" y="218"/>
                  </a:cubicBezTo>
                  <a:cubicBezTo>
                    <a:pt x="603" y="231"/>
                    <a:pt x="603" y="372"/>
                    <a:pt x="691" y="386"/>
                  </a:cubicBezTo>
                  <a:cubicBezTo>
                    <a:pt x="743" y="394"/>
                    <a:pt x="747" y="364"/>
                    <a:pt x="784" y="347"/>
                  </a:cubicBezTo>
                  <a:cubicBezTo>
                    <a:pt x="803" y="339"/>
                    <a:pt x="819" y="354"/>
                    <a:pt x="819" y="420"/>
                  </a:cubicBezTo>
                  <a:cubicBezTo>
                    <a:pt x="819" y="603"/>
                    <a:pt x="819" y="603"/>
                    <a:pt x="819" y="603"/>
                  </a:cubicBezTo>
                  <a:cubicBezTo>
                    <a:pt x="636" y="603"/>
                    <a:pt x="636" y="603"/>
                    <a:pt x="636" y="603"/>
                  </a:cubicBezTo>
                  <a:cubicBezTo>
                    <a:pt x="570" y="603"/>
                    <a:pt x="555" y="619"/>
                    <a:pt x="563" y="639"/>
                  </a:cubicBezTo>
                  <a:cubicBezTo>
                    <a:pt x="580" y="675"/>
                    <a:pt x="610" y="680"/>
                    <a:pt x="602" y="731"/>
                  </a:cubicBezTo>
                  <a:cubicBezTo>
                    <a:pt x="588" y="819"/>
                    <a:pt x="447" y="819"/>
                    <a:pt x="434" y="731"/>
                  </a:cubicBezTo>
                  <a:cubicBezTo>
                    <a:pt x="426" y="680"/>
                    <a:pt x="455" y="675"/>
                    <a:pt x="472" y="639"/>
                  </a:cubicBezTo>
                  <a:cubicBezTo>
                    <a:pt x="481" y="619"/>
                    <a:pt x="465" y="603"/>
                    <a:pt x="399" y="603"/>
                  </a:cubicBezTo>
                  <a:cubicBezTo>
                    <a:pt x="216" y="603"/>
                    <a:pt x="216" y="603"/>
                    <a:pt x="216" y="603"/>
                  </a:cubicBezTo>
                  <a:lnTo>
                    <a:pt x="216" y="420"/>
                  </a:lnTo>
                  <a:close/>
                </a:path>
              </a:pathLst>
            </a:custGeom>
            <a:solidFill>
              <a:schemeClr val="accent6">
                <a:lumMod val="75000"/>
              </a:schemeClr>
            </a:solidFill>
            <a:ln w="571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1" name="Rectangle 1436"/>
          <p:cNvSpPr>
            <a:spLocks noChangeArrowheads="1"/>
          </p:cNvSpPr>
          <p:nvPr/>
        </p:nvSpPr>
        <p:spPr bwMode="auto">
          <a:xfrm>
            <a:off x="262731" y="1235533"/>
            <a:ext cx="2972483" cy="830997"/>
          </a:xfrm>
          <a:prstGeom prst="rect">
            <a:avLst/>
          </a:prstGeom>
        </p:spPr>
        <p:txBody>
          <a:bodyPr vert="horz" wrap="square" lIns="91440" tIns="45720" rIns="91440" bIns="45720" rtlCol="0">
            <a:spAutoFit/>
          </a:bodyPr>
          <a:lstStyle/>
          <a:p>
            <a:pPr algn="r" rtl="1">
              <a:buFont typeface="Arial" pitchFamily="34" charset="0"/>
              <a:buNone/>
            </a:pPr>
            <a:r>
              <a:rPr lang="ar-MA" sz="2400" b="1" dirty="0">
                <a:solidFill>
                  <a:srgbClr val="5B9BD5"/>
                </a:solidFill>
                <a:effectLst>
                  <a:outerShdw blurRad="38100" dist="38100" dir="2700000" algn="tl">
                    <a:srgbClr val="000000">
                      <a:alpha val="43137"/>
                    </a:srgbClr>
                  </a:outerShdw>
                </a:effectLst>
                <a:cs typeface="+mj-cs"/>
              </a:rPr>
              <a:t>ملف استقبال وإدماج الشباب في الحياة النقابية </a:t>
            </a:r>
            <a:endParaRPr lang="en-US" sz="2400" b="1" dirty="0">
              <a:solidFill>
                <a:srgbClr val="5B9BD5"/>
              </a:solidFill>
              <a:effectLst>
                <a:outerShdw blurRad="38100" dist="38100" dir="2700000" algn="tl">
                  <a:srgbClr val="000000">
                    <a:alpha val="43137"/>
                  </a:srgbClr>
                </a:outerShdw>
              </a:effectLst>
              <a:cs typeface="+mj-cs"/>
            </a:endParaRPr>
          </a:p>
        </p:txBody>
      </p:sp>
      <p:sp>
        <p:nvSpPr>
          <p:cNvPr id="27" name="Rectangle 1436"/>
          <p:cNvSpPr>
            <a:spLocks noChangeArrowheads="1"/>
          </p:cNvSpPr>
          <p:nvPr/>
        </p:nvSpPr>
        <p:spPr bwMode="auto">
          <a:xfrm>
            <a:off x="8663414" y="1855353"/>
            <a:ext cx="2690831" cy="461665"/>
          </a:xfrm>
          <a:prstGeom prst="rect">
            <a:avLst/>
          </a:prstGeom>
        </p:spPr>
        <p:txBody>
          <a:bodyPr vert="horz" lIns="91440" tIns="45720" rIns="91440" bIns="45720" rtlCol="0">
            <a:spAutoFit/>
          </a:bodyPr>
          <a:lstStyle/>
          <a:p>
            <a:pPr algn="r">
              <a:buFont typeface="Arial" pitchFamily="34" charset="0"/>
              <a:buNone/>
            </a:pPr>
            <a:r>
              <a:rPr lang="ar-MA" sz="2400" b="1" dirty="0">
                <a:solidFill>
                  <a:srgbClr val="ED7D31"/>
                </a:solidFill>
                <a:effectLst>
                  <a:outerShdw blurRad="38100" dist="38100" dir="2700000" algn="tl">
                    <a:srgbClr val="000000">
                      <a:alpha val="43137"/>
                    </a:srgbClr>
                  </a:outerShdw>
                </a:effectLst>
                <a:cs typeface="+mj-cs"/>
              </a:rPr>
              <a:t>الملف التنظيمي </a:t>
            </a:r>
            <a:endParaRPr lang="en-US" sz="2400" b="1" dirty="0">
              <a:solidFill>
                <a:srgbClr val="ED7D31"/>
              </a:solidFill>
              <a:effectLst>
                <a:outerShdw blurRad="38100" dist="38100" dir="2700000" algn="tl">
                  <a:srgbClr val="000000">
                    <a:alpha val="43137"/>
                  </a:srgbClr>
                </a:outerShdw>
              </a:effectLst>
              <a:cs typeface="+mj-cs"/>
            </a:endParaRPr>
          </a:p>
        </p:txBody>
      </p:sp>
      <p:sp>
        <p:nvSpPr>
          <p:cNvPr id="29" name="Content Placeholder 2"/>
          <p:cNvSpPr txBox="1">
            <a:spLocks/>
          </p:cNvSpPr>
          <p:nvPr/>
        </p:nvSpPr>
        <p:spPr>
          <a:xfrm>
            <a:off x="9018570" y="2328509"/>
            <a:ext cx="2932644" cy="1446550"/>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rtl="1">
              <a:spcBef>
                <a:spcPts val="0"/>
              </a:spcBef>
              <a:buNone/>
            </a:pPr>
            <a:r>
              <a:rPr lang="ar-MA" sz="2200" b="1" dirty="0">
                <a:solidFill>
                  <a:schemeClr val="tx1">
                    <a:lumMod val="90000"/>
                    <a:lumOff val="10000"/>
                  </a:schemeClr>
                </a:solidFill>
              </a:rPr>
              <a:t>التنظيم الجيد للسكرتارية هو أساس نجاحها في مهامها القائم على العمل الجماعي وفي نفس الاتجاه </a:t>
            </a:r>
          </a:p>
        </p:txBody>
      </p:sp>
      <p:sp>
        <p:nvSpPr>
          <p:cNvPr id="33" name="Cube 32"/>
          <p:cNvSpPr/>
          <p:nvPr/>
        </p:nvSpPr>
        <p:spPr>
          <a:xfrm>
            <a:off x="3264009" y="1267478"/>
            <a:ext cx="310725" cy="315134"/>
          </a:xfrm>
          <a:prstGeom prst="cube">
            <a:avLst/>
          </a:prstGeom>
          <a:solidFill>
            <a:srgbClr val="5B9BD5"/>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34" name="Cube 33"/>
          <p:cNvSpPr/>
          <p:nvPr/>
        </p:nvSpPr>
        <p:spPr>
          <a:xfrm>
            <a:off x="11538403" y="1882309"/>
            <a:ext cx="310725" cy="315134"/>
          </a:xfrm>
          <a:prstGeom prst="cube">
            <a:avLst/>
          </a:prstGeom>
          <a:solidFill>
            <a:srgbClr val="ED7D3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35" name="Rectangle 1436"/>
          <p:cNvSpPr>
            <a:spLocks noChangeArrowheads="1"/>
          </p:cNvSpPr>
          <p:nvPr/>
        </p:nvSpPr>
        <p:spPr bwMode="auto">
          <a:xfrm>
            <a:off x="8460305" y="3943055"/>
            <a:ext cx="3163121" cy="830997"/>
          </a:xfrm>
          <a:prstGeom prst="rect">
            <a:avLst/>
          </a:prstGeom>
        </p:spPr>
        <p:txBody>
          <a:bodyPr vert="horz" wrap="square" lIns="91440" tIns="45720" rIns="91440" bIns="45720" rtlCol="0">
            <a:spAutoFit/>
          </a:bodyPr>
          <a:lstStyle/>
          <a:p>
            <a:pPr algn="r">
              <a:buFont typeface="Arial" pitchFamily="34" charset="0"/>
              <a:buNone/>
            </a:pPr>
            <a:r>
              <a:rPr lang="ar-MA" sz="2400" b="1" dirty="0">
                <a:solidFill>
                  <a:srgbClr val="548235"/>
                </a:solidFill>
                <a:effectLst>
                  <a:outerShdw blurRad="38100" dist="38100" dir="2700000" algn="tl">
                    <a:srgbClr val="000000">
                      <a:alpha val="43137"/>
                    </a:srgbClr>
                  </a:outerShdw>
                </a:effectLst>
                <a:cs typeface="+mj-cs"/>
              </a:rPr>
              <a:t>ملف المشاركة في الحياة النقابية </a:t>
            </a:r>
            <a:endParaRPr lang="en-US" sz="2400" b="1" dirty="0">
              <a:solidFill>
                <a:srgbClr val="548235"/>
              </a:solidFill>
              <a:effectLst>
                <a:outerShdw blurRad="38100" dist="38100" dir="2700000" algn="tl">
                  <a:srgbClr val="000000">
                    <a:alpha val="43137"/>
                  </a:srgbClr>
                </a:outerShdw>
              </a:effectLst>
              <a:cs typeface="+mj-cs"/>
            </a:endParaRPr>
          </a:p>
        </p:txBody>
      </p:sp>
      <p:sp>
        <p:nvSpPr>
          <p:cNvPr id="36" name="Cube 35"/>
          <p:cNvSpPr/>
          <p:nvPr/>
        </p:nvSpPr>
        <p:spPr>
          <a:xfrm>
            <a:off x="11615150" y="4008900"/>
            <a:ext cx="310725" cy="315134"/>
          </a:xfrm>
          <a:prstGeom prst="cube">
            <a:avLst/>
          </a:prstGeom>
          <a:solidFill>
            <a:srgbClr val="548235"/>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37" name="Content Placeholder 2"/>
          <p:cNvSpPr txBox="1">
            <a:spLocks/>
          </p:cNvSpPr>
          <p:nvPr/>
        </p:nvSpPr>
        <p:spPr>
          <a:xfrm>
            <a:off x="9046907" y="4667920"/>
            <a:ext cx="2932644" cy="1569660"/>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rtl="1">
              <a:spcBef>
                <a:spcPts val="0"/>
              </a:spcBef>
              <a:buNone/>
            </a:pPr>
            <a:r>
              <a:rPr lang="ar-MA" sz="2400" b="1" dirty="0">
                <a:solidFill>
                  <a:schemeClr val="tx1">
                    <a:lumMod val="90000"/>
                    <a:lumOff val="10000"/>
                  </a:schemeClr>
                </a:solidFill>
              </a:rPr>
              <a:t>تمثيل الشباب في الأجهزة القيادية المحلية والوطنية والمركزية الإشراك في اللجان الثنائية لجنة المقاولة</a:t>
            </a:r>
          </a:p>
        </p:txBody>
      </p:sp>
      <p:sp>
        <p:nvSpPr>
          <p:cNvPr id="38" name="Content Placeholder 2"/>
          <p:cNvSpPr txBox="1">
            <a:spLocks/>
          </p:cNvSpPr>
          <p:nvPr/>
        </p:nvSpPr>
        <p:spPr>
          <a:xfrm>
            <a:off x="364926" y="1962411"/>
            <a:ext cx="3177446" cy="2123658"/>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rtl="1">
              <a:spcBef>
                <a:spcPts val="0"/>
              </a:spcBef>
              <a:buNone/>
            </a:pPr>
            <a:r>
              <a:rPr lang="ar-MA" sz="2200" b="1" dirty="0">
                <a:solidFill>
                  <a:schemeClr val="tx1">
                    <a:lumMod val="90000"/>
                    <a:lumOff val="10000"/>
                  </a:schemeClr>
                </a:solidFill>
                <a:cs typeface="+mj-cs"/>
              </a:rPr>
              <a:t> استقبال جيد للشباب الجدد وتنظيم لقاءات للتعريف بالعمل النقابي والبنيات التنظيمية المحلية والوطنية والمركزية  يمكن تكليف شاب بمهمة الاستقبال والاتصال بالشباب العامل في مواقع العمل </a:t>
            </a:r>
          </a:p>
        </p:txBody>
      </p:sp>
      <p:sp>
        <p:nvSpPr>
          <p:cNvPr id="39" name="Rectangle 1436"/>
          <p:cNvSpPr>
            <a:spLocks noChangeArrowheads="1"/>
          </p:cNvSpPr>
          <p:nvPr/>
        </p:nvSpPr>
        <p:spPr bwMode="auto">
          <a:xfrm>
            <a:off x="385731" y="4118789"/>
            <a:ext cx="2972483" cy="461665"/>
          </a:xfrm>
          <a:prstGeom prst="rect">
            <a:avLst/>
          </a:prstGeom>
        </p:spPr>
        <p:txBody>
          <a:bodyPr vert="horz" wrap="square" lIns="91440" tIns="45720" rIns="91440" bIns="45720" rtlCol="0">
            <a:spAutoFit/>
          </a:bodyPr>
          <a:lstStyle/>
          <a:p>
            <a:pPr algn="r" rtl="1">
              <a:buFont typeface="Arial" pitchFamily="34" charset="0"/>
              <a:buNone/>
            </a:pPr>
            <a:r>
              <a:rPr lang="ar-MA" sz="2400" b="1" dirty="0">
                <a:solidFill>
                  <a:srgbClr val="FFC000"/>
                </a:solidFill>
                <a:effectLst>
                  <a:outerShdw blurRad="38100" dist="38100" dir="2700000" algn="tl">
                    <a:srgbClr val="000000">
                      <a:alpha val="43137"/>
                    </a:srgbClr>
                  </a:outerShdw>
                </a:effectLst>
                <a:cs typeface="+mj-cs"/>
              </a:rPr>
              <a:t>ملف التواصل والتكوين </a:t>
            </a:r>
            <a:endParaRPr lang="en-US" sz="2400" b="1" dirty="0">
              <a:solidFill>
                <a:srgbClr val="FFC000"/>
              </a:solidFill>
              <a:effectLst>
                <a:outerShdw blurRad="38100" dist="38100" dir="2700000" algn="tl">
                  <a:srgbClr val="000000">
                    <a:alpha val="43137"/>
                  </a:srgbClr>
                </a:outerShdw>
              </a:effectLst>
              <a:cs typeface="+mj-cs"/>
            </a:endParaRPr>
          </a:p>
        </p:txBody>
      </p:sp>
      <p:sp>
        <p:nvSpPr>
          <p:cNvPr id="40" name="Cube 39"/>
          <p:cNvSpPr/>
          <p:nvPr/>
        </p:nvSpPr>
        <p:spPr>
          <a:xfrm>
            <a:off x="3387009" y="4150734"/>
            <a:ext cx="310725" cy="315134"/>
          </a:xfrm>
          <a:prstGeom prst="cube">
            <a:avLst/>
          </a:prstGeom>
          <a:solidFill>
            <a:srgbClr val="FFC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41" name="Content Placeholder 2"/>
          <p:cNvSpPr txBox="1">
            <a:spLocks/>
          </p:cNvSpPr>
          <p:nvPr/>
        </p:nvSpPr>
        <p:spPr>
          <a:xfrm>
            <a:off x="385730" y="4596370"/>
            <a:ext cx="3163567" cy="156966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rtl="1">
              <a:spcBef>
                <a:spcPts val="0"/>
              </a:spcBef>
              <a:buNone/>
            </a:pPr>
            <a:r>
              <a:rPr lang="ar-MA" sz="2400" b="1" dirty="0">
                <a:solidFill>
                  <a:schemeClr val="tx1">
                    <a:lumMod val="90000"/>
                    <a:lumOff val="10000"/>
                  </a:schemeClr>
                </a:solidFill>
              </a:rPr>
              <a:t>تنظيم لقاءات تكوينية  للشباب للتعريف بالحقوق أو بالنقابة  أو بالسكرتارية، تنظيم جامعات صيفية محلية للشباب </a:t>
            </a:r>
          </a:p>
        </p:txBody>
      </p:sp>
    </p:spTree>
    <p:extLst>
      <p:ext uri="{BB962C8B-B14F-4D97-AF65-F5344CB8AC3E}">
        <p14:creationId xmlns:p14="http://schemas.microsoft.com/office/powerpoint/2010/main" val="3782813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10789087" y="247363"/>
            <a:ext cx="1130318" cy="673547"/>
            <a:chOff x="10582835" y="250870"/>
            <a:chExt cx="1496771" cy="835569"/>
          </a:xfrm>
          <a:solidFill>
            <a:schemeClr val="accent1"/>
          </a:solidFill>
        </p:grpSpPr>
        <p:sp>
          <p:nvSpPr>
            <p:cNvPr id="5"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6" name="Rectangle 5"/>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7" name="Rectangle 6"/>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8"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3</a:t>
            </a:r>
          </a:p>
        </p:txBody>
      </p:sp>
      <p:sp>
        <p:nvSpPr>
          <p:cNvPr id="10" name="Rectangle 9"/>
          <p:cNvSpPr/>
          <p:nvPr/>
        </p:nvSpPr>
        <p:spPr>
          <a:xfrm>
            <a:off x="5004512" y="247363"/>
            <a:ext cx="5479385" cy="584775"/>
          </a:xfrm>
          <a:prstGeom prst="rect">
            <a:avLst/>
          </a:prstGeom>
        </p:spPr>
        <p:txBody>
          <a:bodyPr wrap="none">
            <a:spAutoFit/>
          </a:bodyPr>
          <a:lstStyle/>
          <a:p>
            <a:pPr lvl="0"/>
            <a:r>
              <a:rPr lang="ar-MA" sz="3200" b="1" cap="all" dirty="0">
                <a:solidFill>
                  <a:schemeClr val="bg1"/>
                </a:solidFill>
                <a:effectLst>
                  <a:outerShdw dist="25396" dir="18900000">
                    <a:srgbClr val="FFFFFF"/>
                  </a:outerShdw>
                </a:effectLst>
                <a:latin typeface="Cambria"/>
                <a:cs typeface="Tahoma" pitchFamily="34"/>
              </a:rPr>
              <a:t>السكرتارية الوطنية للشباب </a:t>
            </a:r>
            <a:endParaRPr lang="fr-FR" sz="3200" b="1" cap="all" dirty="0">
              <a:solidFill>
                <a:schemeClr val="bg1"/>
              </a:solidFill>
              <a:effectLst>
                <a:outerShdw dist="25396" dir="18900000">
                  <a:srgbClr val="FFFFFF"/>
                </a:outerShdw>
              </a:effectLst>
              <a:latin typeface="Cambria"/>
              <a:cs typeface="Tahoma" pitchFamily="34"/>
            </a:endParaRPr>
          </a:p>
        </p:txBody>
      </p:sp>
      <p:grpSp>
        <p:nvGrpSpPr>
          <p:cNvPr id="11" name="Groupe 10"/>
          <p:cNvGrpSpPr/>
          <p:nvPr/>
        </p:nvGrpSpPr>
        <p:grpSpPr>
          <a:xfrm>
            <a:off x="11336792" y="1244560"/>
            <a:ext cx="452449" cy="440519"/>
            <a:chOff x="10995129" y="2573514"/>
            <a:chExt cx="914400" cy="882871"/>
          </a:xfrm>
        </p:grpSpPr>
        <p:sp>
          <p:nvSpPr>
            <p:cNvPr id="12"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3"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4" name="Rectangle 13"/>
          <p:cNvSpPr/>
          <p:nvPr/>
        </p:nvSpPr>
        <p:spPr>
          <a:xfrm>
            <a:off x="6736347" y="1228841"/>
            <a:ext cx="4536819" cy="489749"/>
          </a:xfrm>
          <a:prstGeom prst="rect">
            <a:avLst/>
          </a:prstGeom>
        </p:spPr>
        <p:txBody>
          <a:bodyPr wrap="none">
            <a:spAutoFit/>
          </a:bodyPr>
          <a:lstStyle/>
          <a:p>
            <a:pPr algn="just" rtl="1">
              <a:lnSpc>
                <a:spcPct val="115000"/>
              </a:lnSpc>
              <a:spcAft>
                <a:spcPts val="1000"/>
              </a:spcAft>
            </a:pPr>
            <a:r>
              <a:rPr lang="ar-MA" sz="2400" b="1" dirty="0">
                <a:latin typeface="Calibri" panose="020F0502020204030204" pitchFamily="34" charset="0"/>
                <a:ea typeface="Calibri" panose="020F0502020204030204" pitchFamily="34" charset="0"/>
              </a:rPr>
              <a:t>التنظيم النقابي في حاجة إلى الشباب المنقب </a:t>
            </a:r>
            <a:endParaRPr lang="fr-FR" b="1"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1" name="Group 5"/>
          <p:cNvGrpSpPr/>
          <p:nvPr/>
        </p:nvGrpSpPr>
        <p:grpSpPr>
          <a:xfrm>
            <a:off x="4765332" y="1865086"/>
            <a:ext cx="2661336" cy="4390571"/>
            <a:chOff x="10185400" y="3552825"/>
            <a:chExt cx="4006850" cy="6610350"/>
          </a:xfrm>
        </p:grpSpPr>
        <p:sp>
          <p:nvSpPr>
            <p:cNvPr id="22" name="Freeform 5"/>
            <p:cNvSpPr>
              <a:spLocks/>
            </p:cNvSpPr>
            <p:nvPr/>
          </p:nvSpPr>
          <p:spPr bwMode="auto">
            <a:xfrm>
              <a:off x="11633200" y="9880600"/>
              <a:ext cx="1076325" cy="282575"/>
            </a:xfrm>
            <a:custGeom>
              <a:avLst/>
              <a:gdLst>
                <a:gd name="T0" fmla="*/ 678 w 678"/>
                <a:gd name="T1" fmla="*/ 90 h 178"/>
                <a:gd name="T2" fmla="*/ 678 w 678"/>
                <a:gd name="T3" fmla="*/ 90 h 178"/>
                <a:gd name="T4" fmla="*/ 676 w 678"/>
                <a:gd name="T5" fmla="*/ 108 h 178"/>
                <a:gd name="T6" fmla="*/ 670 w 678"/>
                <a:gd name="T7" fmla="*/ 124 h 178"/>
                <a:gd name="T8" fmla="*/ 662 w 678"/>
                <a:gd name="T9" fmla="*/ 140 h 178"/>
                <a:gd name="T10" fmla="*/ 650 w 678"/>
                <a:gd name="T11" fmla="*/ 152 h 178"/>
                <a:gd name="T12" fmla="*/ 636 w 678"/>
                <a:gd name="T13" fmla="*/ 164 h 178"/>
                <a:gd name="T14" fmla="*/ 620 w 678"/>
                <a:gd name="T15" fmla="*/ 172 h 178"/>
                <a:gd name="T16" fmla="*/ 602 w 678"/>
                <a:gd name="T17" fmla="*/ 176 h 178"/>
                <a:gd name="T18" fmla="*/ 582 w 678"/>
                <a:gd name="T19" fmla="*/ 178 h 178"/>
                <a:gd name="T20" fmla="*/ 96 w 678"/>
                <a:gd name="T21" fmla="*/ 178 h 178"/>
                <a:gd name="T22" fmla="*/ 96 w 678"/>
                <a:gd name="T23" fmla="*/ 178 h 178"/>
                <a:gd name="T24" fmla="*/ 76 w 678"/>
                <a:gd name="T25" fmla="*/ 176 h 178"/>
                <a:gd name="T26" fmla="*/ 58 w 678"/>
                <a:gd name="T27" fmla="*/ 172 h 178"/>
                <a:gd name="T28" fmla="*/ 42 w 678"/>
                <a:gd name="T29" fmla="*/ 164 h 178"/>
                <a:gd name="T30" fmla="*/ 28 w 678"/>
                <a:gd name="T31" fmla="*/ 152 h 178"/>
                <a:gd name="T32" fmla="*/ 16 w 678"/>
                <a:gd name="T33" fmla="*/ 140 h 178"/>
                <a:gd name="T34" fmla="*/ 8 w 678"/>
                <a:gd name="T35" fmla="*/ 124 h 178"/>
                <a:gd name="T36" fmla="*/ 2 w 678"/>
                <a:gd name="T37" fmla="*/ 108 h 178"/>
                <a:gd name="T38" fmla="*/ 0 w 678"/>
                <a:gd name="T39" fmla="*/ 90 h 178"/>
                <a:gd name="T40" fmla="*/ 0 w 678"/>
                <a:gd name="T41" fmla="*/ 90 h 178"/>
                <a:gd name="T42" fmla="*/ 0 w 678"/>
                <a:gd name="T43" fmla="*/ 90 h 178"/>
                <a:gd name="T44" fmla="*/ 2 w 678"/>
                <a:gd name="T45" fmla="*/ 72 h 178"/>
                <a:gd name="T46" fmla="*/ 8 w 678"/>
                <a:gd name="T47" fmla="*/ 54 h 178"/>
                <a:gd name="T48" fmla="*/ 16 w 678"/>
                <a:gd name="T49" fmla="*/ 40 h 178"/>
                <a:gd name="T50" fmla="*/ 28 w 678"/>
                <a:gd name="T51" fmla="*/ 26 h 178"/>
                <a:gd name="T52" fmla="*/ 42 w 678"/>
                <a:gd name="T53" fmla="*/ 16 h 178"/>
                <a:gd name="T54" fmla="*/ 58 w 678"/>
                <a:gd name="T55" fmla="*/ 8 h 178"/>
                <a:gd name="T56" fmla="*/ 76 w 678"/>
                <a:gd name="T57" fmla="*/ 2 h 178"/>
                <a:gd name="T58" fmla="*/ 96 w 678"/>
                <a:gd name="T59" fmla="*/ 0 h 178"/>
                <a:gd name="T60" fmla="*/ 582 w 678"/>
                <a:gd name="T61" fmla="*/ 0 h 178"/>
                <a:gd name="T62" fmla="*/ 582 w 678"/>
                <a:gd name="T63" fmla="*/ 0 h 178"/>
                <a:gd name="T64" fmla="*/ 602 w 678"/>
                <a:gd name="T65" fmla="*/ 2 h 178"/>
                <a:gd name="T66" fmla="*/ 620 w 678"/>
                <a:gd name="T67" fmla="*/ 8 h 178"/>
                <a:gd name="T68" fmla="*/ 636 w 678"/>
                <a:gd name="T69" fmla="*/ 16 h 178"/>
                <a:gd name="T70" fmla="*/ 650 w 678"/>
                <a:gd name="T71" fmla="*/ 26 h 178"/>
                <a:gd name="T72" fmla="*/ 662 w 678"/>
                <a:gd name="T73" fmla="*/ 40 h 178"/>
                <a:gd name="T74" fmla="*/ 670 w 678"/>
                <a:gd name="T75" fmla="*/ 54 h 178"/>
                <a:gd name="T76" fmla="*/ 676 w 678"/>
                <a:gd name="T77" fmla="*/ 72 h 178"/>
                <a:gd name="T78" fmla="*/ 678 w 678"/>
                <a:gd name="T79" fmla="*/ 90 h 178"/>
                <a:gd name="T80" fmla="*/ 678 w 678"/>
                <a:gd name="T81" fmla="*/ 9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8" h="178">
                  <a:moveTo>
                    <a:pt x="678" y="90"/>
                  </a:moveTo>
                  <a:lnTo>
                    <a:pt x="678" y="90"/>
                  </a:lnTo>
                  <a:lnTo>
                    <a:pt x="676" y="108"/>
                  </a:lnTo>
                  <a:lnTo>
                    <a:pt x="670" y="124"/>
                  </a:lnTo>
                  <a:lnTo>
                    <a:pt x="662" y="140"/>
                  </a:lnTo>
                  <a:lnTo>
                    <a:pt x="650" y="152"/>
                  </a:lnTo>
                  <a:lnTo>
                    <a:pt x="636" y="164"/>
                  </a:lnTo>
                  <a:lnTo>
                    <a:pt x="620" y="172"/>
                  </a:lnTo>
                  <a:lnTo>
                    <a:pt x="602" y="176"/>
                  </a:lnTo>
                  <a:lnTo>
                    <a:pt x="582" y="178"/>
                  </a:lnTo>
                  <a:lnTo>
                    <a:pt x="96" y="178"/>
                  </a:lnTo>
                  <a:lnTo>
                    <a:pt x="96" y="178"/>
                  </a:lnTo>
                  <a:lnTo>
                    <a:pt x="76" y="176"/>
                  </a:lnTo>
                  <a:lnTo>
                    <a:pt x="58" y="172"/>
                  </a:lnTo>
                  <a:lnTo>
                    <a:pt x="42" y="164"/>
                  </a:lnTo>
                  <a:lnTo>
                    <a:pt x="28" y="152"/>
                  </a:lnTo>
                  <a:lnTo>
                    <a:pt x="16" y="140"/>
                  </a:lnTo>
                  <a:lnTo>
                    <a:pt x="8" y="124"/>
                  </a:lnTo>
                  <a:lnTo>
                    <a:pt x="2" y="108"/>
                  </a:lnTo>
                  <a:lnTo>
                    <a:pt x="0" y="90"/>
                  </a:lnTo>
                  <a:lnTo>
                    <a:pt x="0" y="90"/>
                  </a:lnTo>
                  <a:lnTo>
                    <a:pt x="0" y="90"/>
                  </a:lnTo>
                  <a:lnTo>
                    <a:pt x="2" y="72"/>
                  </a:lnTo>
                  <a:lnTo>
                    <a:pt x="8" y="54"/>
                  </a:lnTo>
                  <a:lnTo>
                    <a:pt x="16" y="40"/>
                  </a:lnTo>
                  <a:lnTo>
                    <a:pt x="28" y="26"/>
                  </a:lnTo>
                  <a:lnTo>
                    <a:pt x="42" y="16"/>
                  </a:lnTo>
                  <a:lnTo>
                    <a:pt x="58" y="8"/>
                  </a:lnTo>
                  <a:lnTo>
                    <a:pt x="76" y="2"/>
                  </a:lnTo>
                  <a:lnTo>
                    <a:pt x="96" y="0"/>
                  </a:lnTo>
                  <a:lnTo>
                    <a:pt x="582" y="0"/>
                  </a:lnTo>
                  <a:lnTo>
                    <a:pt x="582" y="0"/>
                  </a:lnTo>
                  <a:lnTo>
                    <a:pt x="602" y="2"/>
                  </a:lnTo>
                  <a:lnTo>
                    <a:pt x="620" y="8"/>
                  </a:lnTo>
                  <a:lnTo>
                    <a:pt x="636" y="16"/>
                  </a:lnTo>
                  <a:lnTo>
                    <a:pt x="650" y="26"/>
                  </a:lnTo>
                  <a:lnTo>
                    <a:pt x="662" y="40"/>
                  </a:lnTo>
                  <a:lnTo>
                    <a:pt x="670" y="54"/>
                  </a:lnTo>
                  <a:lnTo>
                    <a:pt x="676" y="72"/>
                  </a:lnTo>
                  <a:lnTo>
                    <a:pt x="678" y="90"/>
                  </a:lnTo>
                  <a:lnTo>
                    <a:pt x="678" y="9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3" name="Freeform 6"/>
            <p:cNvSpPr>
              <a:spLocks/>
            </p:cNvSpPr>
            <p:nvPr/>
          </p:nvSpPr>
          <p:spPr bwMode="auto">
            <a:xfrm>
              <a:off x="11372850" y="9772650"/>
              <a:ext cx="1597025" cy="238125"/>
            </a:xfrm>
            <a:custGeom>
              <a:avLst/>
              <a:gdLst>
                <a:gd name="T0" fmla="*/ 136 w 1006"/>
                <a:gd name="T1" fmla="*/ 150 h 150"/>
                <a:gd name="T2" fmla="*/ 868 w 1006"/>
                <a:gd name="T3" fmla="*/ 150 h 150"/>
                <a:gd name="T4" fmla="*/ 868 w 1006"/>
                <a:gd name="T5" fmla="*/ 150 h 150"/>
                <a:gd name="T6" fmla="*/ 928 w 1006"/>
                <a:gd name="T7" fmla="*/ 90 h 150"/>
                <a:gd name="T8" fmla="*/ 928 w 1006"/>
                <a:gd name="T9" fmla="*/ 90 h 150"/>
                <a:gd name="T10" fmla="*/ 956 w 1006"/>
                <a:gd name="T11" fmla="*/ 60 h 150"/>
                <a:gd name="T12" fmla="*/ 978 w 1006"/>
                <a:gd name="T13" fmla="*/ 36 h 150"/>
                <a:gd name="T14" fmla="*/ 994 w 1006"/>
                <a:gd name="T15" fmla="*/ 16 h 150"/>
                <a:gd name="T16" fmla="*/ 1006 w 1006"/>
                <a:gd name="T17" fmla="*/ 0 h 150"/>
                <a:gd name="T18" fmla="*/ 0 w 1006"/>
                <a:gd name="T19" fmla="*/ 0 h 150"/>
                <a:gd name="T20" fmla="*/ 0 w 1006"/>
                <a:gd name="T21" fmla="*/ 0 h 150"/>
                <a:gd name="T22" fmla="*/ 6 w 1006"/>
                <a:gd name="T23" fmla="*/ 12 h 150"/>
                <a:gd name="T24" fmla="*/ 6 w 1006"/>
                <a:gd name="T25" fmla="*/ 12 h 150"/>
                <a:gd name="T26" fmla="*/ 66 w 1006"/>
                <a:gd name="T27" fmla="*/ 76 h 150"/>
                <a:gd name="T28" fmla="*/ 136 w 1006"/>
                <a:gd name="T29" fmla="*/ 150 h 150"/>
                <a:gd name="T30" fmla="*/ 136 w 1006"/>
                <a:gd name="T3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6" h="150">
                  <a:moveTo>
                    <a:pt x="136" y="150"/>
                  </a:moveTo>
                  <a:lnTo>
                    <a:pt x="868" y="150"/>
                  </a:lnTo>
                  <a:lnTo>
                    <a:pt x="868" y="150"/>
                  </a:lnTo>
                  <a:lnTo>
                    <a:pt x="928" y="90"/>
                  </a:lnTo>
                  <a:lnTo>
                    <a:pt x="928" y="90"/>
                  </a:lnTo>
                  <a:lnTo>
                    <a:pt x="956" y="60"/>
                  </a:lnTo>
                  <a:lnTo>
                    <a:pt x="978" y="36"/>
                  </a:lnTo>
                  <a:lnTo>
                    <a:pt x="994" y="16"/>
                  </a:lnTo>
                  <a:lnTo>
                    <a:pt x="1006" y="0"/>
                  </a:lnTo>
                  <a:lnTo>
                    <a:pt x="0" y="0"/>
                  </a:lnTo>
                  <a:lnTo>
                    <a:pt x="0" y="0"/>
                  </a:lnTo>
                  <a:lnTo>
                    <a:pt x="6" y="12"/>
                  </a:lnTo>
                  <a:lnTo>
                    <a:pt x="6" y="12"/>
                  </a:lnTo>
                  <a:lnTo>
                    <a:pt x="66" y="76"/>
                  </a:lnTo>
                  <a:lnTo>
                    <a:pt x="136" y="150"/>
                  </a:lnTo>
                  <a:lnTo>
                    <a:pt x="136" y="15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4" name="Freeform 7"/>
            <p:cNvSpPr>
              <a:spLocks/>
            </p:cNvSpPr>
            <p:nvPr/>
          </p:nvSpPr>
          <p:spPr bwMode="auto">
            <a:xfrm>
              <a:off x="11318875" y="8988425"/>
              <a:ext cx="1714500" cy="161925"/>
            </a:xfrm>
            <a:custGeom>
              <a:avLst/>
              <a:gdLst>
                <a:gd name="T0" fmla="*/ 1080 w 1080"/>
                <a:gd name="T1" fmla="*/ 50 h 102"/>
                <a:gd name="T2" fmla="*/ 1080 w 1080"/>
                <a:gd name="T3" fmla="*/ 50 h 102"/>
                <a:gd name="T4" fmla="*/ 1078 w 1080"/>
                <a:gd name="T5" fmla="*/ 62 h 102"/>
                <a:gd name="T6" fmla="*/ 1076 w 1080"/>
                <a:gd name="T7" fmla="*/ 70 h 102"/>
                <a:gd name="T8" fmla="*/ 1072 w 1080"/>
                <a:gd name="T9" fmla="*/ 80 h 102"/>
                <a:gd name="T10" fmla="*/ 1066 w 1080"/>
                <a:gd name="T11" fmla="*/ 88 h 102"/>
                <a:gd name="T12" fmla="*/ 1058 w 1080"/>
                <a:gd name="T13" fmla="*/ 94 h 102"/>
                <a:gd name="T14" fmla="*/ 1052 w 1080"/>
                <a:gd name="T15" fmla="*/ 98 h 102"/>
                <a:gd name="T16" fmla="*/ 1042 w 1080"/>
                <a:gd name="T17" fmla="*/ 102 h 102"/>
                <a:gd name="T18" fmla="*/ 1034 w 1080"/>
                <a:gd name="T19" fmla="*/ 102 h 102"/>
                <a:gd name="T20" fmla="*/ 46 w 1080"/>
                <a:gd name="T21" fmla="*/ 102 h 102"/>
                <a:gd name="T22" fmla="*/ 46 w 1080"/>
                <a:gd name="T23" fmla="*/ 102 h 102"/>
                <a:gd name="T24" fmla="*/ 36 w 1080"/>
                <a:gd name="T25" fmla="*/ 102 h 102"/>
                <a:gd name="T26" fmla="*/ 28 w 1080"/>
                <a:gd name="T27" fmla="*/ 98 h 102"/>
                <a:gd name="T28" fmla="*/ 20 w 1080"/>
                <a:gd name="T29" fmla="*/ 94 h 102"/>
                <a:gd name="T30" fmla="*/ 14 w 1080"/>
                <a:gd name="T31" fmla="*/ 88 h 102"/>
                <a:gd name="T32" fmla="*/ 8 w 1080"/>
                <a:gd name="T33" fmla="*/ 80 h 102"/>
                <a:gd name="T34" fmla="*/ 4 w 1080"/>
                <a:gd name="T35" fmla="*/ 70 h 102"/>
                <a:gd name="T36" fmla="*/ 0 w 1080"/>
                <a:gd name="T37" fmla="*/ 62 h 102"/>
                <a:gd name="T38" fmla="*/ 0 w 1080"/>
                <a:gd name="T39" fmla="*/ 50 h 102"/>
                <a:gd name="T40" fmla="*/ 0 w 1080"/>
                <a:gd name="T41" fmla="*/ 50 h 102"/>
                <a:gd name="T42" fmla="*/ 0 w 1080"/>
                <a:gd name="T43" fmla="*/ 50 h 102"/>
                <a:gd name="T44" fmla="*/ 0 w 1080"/>
                <a:gd name="T45" fmla="*/ 40 h 102"/>
                <a:gd name="T46" fmla="*/ 4 w 1080"/>
                <a:gd name="T47" fmla="*/ 32 h 102"/>
                <a:gd name="T48" fmla="*/ 8 w 1080"/>
                <a:gd name="T49" fmla="*/ 22 h 102"/>
                <a:gd name="T50" fmla="*/ 14 w 1080"/>
                <a:gd name="T51" fmla="*/ 14 h 102"/>
                <a:gd name="T52" fmla="*/ 20 w 1080"/>
                <a:gd name="T53" fmla="*/ 8 h 102"/>
                <a:gd name="T54" fmla="*/ 28 w 1080"/>
                <a:gd name="T55" fmla="*/ 4 h 102"/>
                <a:gd name="T56" fmla="*/ 36 w 1080"/>
                <a:gd name="T57" fmla="*/ 0 h 102"/>
                <a:gd name="T58" fmla="*/ 46 w 1080"/>
                <a:gd name="T59" fmla="*/ 0 h 102"/>
                <a:gd name="T60" fmla="*/ 1034 w 1080"/>
                <a:gd name="T61" fmla="*/ 0 h 102"/>
                <a:gd name="T62" fmla="*/ 1034 w 1080"/>
                <a:gd name="T63" fmla="*/ 0 h 102"/>
                <a:gd name="T64" fmla="*/ 1042 w 1080"/>
                <a:gd name="T65" fmla="*/ 0 h 102"/>
                <a:gd name="T66" fmla="*/ 1052 w 1080"/>
                <a:gd name="T67" fmla="*/ 4 h 102"/>
                <a:gd name="T68" fmla="*/ 1058 w 1080"/>
                <a:gd name="T69" fmla="*/ 8 h 102"/>
                <a:gd name="T70" fmla="*/ 1066 w 1080"/>
                <a:gd name="T71" fmla="*/ 14 h 102"/>
                <a:gd name="T72" fmla="*/ 1072 w 1080"/>
                <a:gd name="T73" fmla="*/ 22 h 102"/>
                <a:gd name="T74" fmla="*/ 1076 w 1080"/>
                <a:gd name="T75" fmla="*/ 32 h 102"/>
                <a:gd name="T76" fmla="*/ 1078 w 1080"/>
                <a:gd name="T77" fmla="*/ 40 h 102"/>
                <a:gd name="T78" fmla="*/ 1080 w 1080"/>
                <a:gd name="T79" fmla="*/ 50 h 102"/>
                <a:gd name="T80" fmla="*/ 1080 w 1080"/>
                <a:gd name="T81"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2">
                  <a:moveTo>
                    <a:pt x="1080" y="50"/>
                  </a:moveTo>
                  <a:lnTo>
                    <a:pt x="1080" y="50"/>
                  </a:lnTo>
                  <a:lnTo>
                    <a:pt x="1078" y="62"/>
                  </a:lnTo>
                  <a:lnTo>
                    <a:pt x="1076" y="70"/>
                  </a:lnTo>
                  <a:lnTo>
                    <a:pt x="1072" y="80"/>
                  </a:lnTo>
                  <a:lnTo>
                    <a:pt x="1066" y="88"/>
                  </a:lnTo>
                  <a:lnTo>
                    <a:pt x="1058" y="94"/>
                  </a:lnTo>
                  <a:lnTo>
                    <a:pt x="1052" y="98"/>
                  </a:lnTo>
                  <a:lnTo>
                    <a:pt x="1042" y="102"/>
                  </a:lnTo>
                  <a:lnTo>
                    <a:pt x="1034" y="102"/>
                  </a:lnTo>
                  <a:lnTo>
                    <a:pt x="46" y="102"/>
                  </a:lnTo>
                  <a:lnTo>
                    <a:pt x="46" y="102"/>
                  </a:lnTo>
                  <a:lnTo>
                    <a:pt x="36" y="102"/>
                  </a:lnTo>
                  <a:lnTo>
                    <a:pt x="28" y="98"/>
                  </a:lnTo>
                  <a:lnTo>
                    <a:pt x="20" y="94"/>
                  </a:lnTo>
                  <a:lnTo>
                    <a:pt x="14" y="88"/>
                  </a:lnTo>
                  <a:lnTo>
                    <a:pt x="8" y="80"/>
                  </a:lnTo>
                  <a:lnTo>
                    <a:pt x="4" y="70"/>
                  </a:lnTo>
                  <a:lnTo>
                    <a:pt x="0" y="62"/>
                  </a:lnTo>
                  <a:lnTo>
                    <a:pt x="0" y="50"/>
                  </a:lnTo>
                  <a:lnTo>
                    <a:pt x="0" y="50"/>
                  </a:lnTo>
                  <a:lnTo>
                    <a:pt x="0" y="50"/>
                  </a:lnTo>
                  <a:lnTo>
                    <a:pt x="0" y="40"/>
                  </a:lnTo>
                  <a:lnTo>
                    <a:pt x="4" y="32"/>
                  </a:lnTo>
                  <a:lnTo>
                    <a:pt x="8" y="22"/>
                  </a:lnTo>
                  <a:lnTo>
                    <a:pt x="14" y="14"/>
                  </a:lnTo>
                  <a:lnTo>
                    <a:pt x="20" y="8"/>
                  </a:lnTo>
                  <a:lnTo>
                    <a:pt x="28" y="4"/>
                  </a:lnTo>
                  <a:lnTo>
                    <a:pt x="36" y="0"/>
                  </a:lnTo>
                  <a:lnTo>
                    <a:pt x="46" y="0"/>
                  </a:lnTo>
                  <a:lnTo>
                    <a:pt x="1034" y="0"/>
                  </a:lnTo>
                  <a:lnTo>
                    <a:pt x="1034" y="0"/>
                  </a:lnTo>
                  <a:lnTo>
                    <a:pt x="1042" y="0"/>
                  </a:lnTo>
                  <a:lnTo>
                    <a:pt x="1052" y="4"/>
                  </a:lnTo>
                  <a:lnTo>
                    <a:pt x="1058" y="8"/>
                  </a:lnTo>
                  <a:lnTo>
                    <a:pt x="1066" y="14"/>
                  </a:lnTo>
                  <a:lnTo>
                    <a:pt x="1072" y="22"/>
                  </a:lnTo>
                  <a:lnTo>
                    <a:pt x="1076" y="32"/>
                  </a:lnTo>
                  <a:lnTo>
                    <a:pt x="1078" y="40"/>
                  </a:lnTo>
                  <a:lnTo>
                    <a:pt x="1080" y="50"/>
                  </a:lnTo>
                  <a:lnTo>
                    <a:pt x="1080" y="5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5" name="Freeform 8"/>
            <p:cNvSpPr>
              <a:spLocks/>
            </p:cNvSpPr>
            <p:nvPr/>
          </p:nvSpPr>
          <p:spPr bwMode="auto">
            <a:xfrm>
              <a:off x="11318875" y="92265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2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2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2"/>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2"/>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6" name="Freeform 9"/>
            <p:cNvSpPr>
              <a:spLocks/>
            </p:cNvSpPr>
            <p:nvPr/>
          </p:nvSpPr>
          <p:spPr bwMode="auto">
            <a:xfrm>
              <a:off x="11318875" y="94678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0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0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0"/>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0"/>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7" name="Freeform 10"/>
            <p:cNvSpPr>
              <a:spLocks/>
            </p:cNvSpPr>
            <p:nvPr/>
          </p:nvSpPr>
          <p:spPr bwMode="auto">
            <a:xfrm>
              <a:off x="11318875" y="9683750"/>
              <a:ext cx="1698625" cy="101600"/>
            </a:xfrm>
            <a:custGeom>
              <a:avLst/>
              <a:gdLst>
                <a:gd name="T0" fmla="*/ 1070 w 1070"/>
                <a:gd name="T1" fmla="*/ 32 h 64"/>
                <a:gd name="T2" fmla="*/ 1070 w 1070"/>
                <a:gd name="T3" fmla="*/ 32 h 64"/>
                <a:gd name="T4" fmla="*/ 1070 w 1070"/>
                <a:gd name="T5" fmla="*/ 38 h 64"/>
                <a:gd name="T6" fmla="*/ 1068 w 1070"/>
                <a:gd name="T7" fmla="*/ 44 h 64"/>
                <a:gd name="T8" fmla="*/ 1064 w 1070"/>
                <a:gd name="T9" fmla="*/ 50 h 64"/>
                <a:gd name="T10" fmla="*/ 1058 w 1070"/>
                <a:gd name="T11" fmla="*/ 56 h 64"/>
                <a:gd name="T12" fmla="*/ 1050 w 1070"/>
                <a:gd name="T13" fmla="*/ 60 h 64"/>
                <a:gd name="T14" fmla="*/ 1044 w 1070"/>
                <a:gd name="T15" fmla="*/ 62 h 64"/>
                <a:gd name="T16" fmla="*/ 1034 w 1070"/>
                <a:gd name="T17" fmla="*/ 64 h 64"/>
                <a:gd name="T18" fmla="*/ 1026 w 1070"/>
                <a:gd name="T19" fmla="*/ 64 h 64"/>
                <a:gd name="T20" fmla="*/ 46 w 1070"/>
                <a:gd name="T21" fmla="*/ 64 h 64"/>
                <a:gd name="T22" fmla="*/ 46 w 1070"/>
                <a:gd name="T23" fmla="*/ 64 h 64"/>
                <a:gd name="T24" fmla="*/ 36 w 1070"/>
                <a:gd name="T25" fmla="*/ 64 h 64"/>
                <a:gd name="T26" fmla="*/ 28 w 1070"/>
                <a:gd name="T27" fmla="*/ 62 h 64"/>
                <a:gd name="T28" fmla="*/ 20 w 1070"/>
                <a:gd name="T29" fmla="*/ 60 h 64"/>
                <a:gd name="T30" fmla="*/ 14 w 1070"/>
                <a:gd name="T31" fmla="*/ 56 h 64"/>
                <a:gd name="T32" fmla="*/ 8 w 1070"/>
                <a:gd name="T33" fmla="*/ 50 h 64"/>
                <a:gd name="T34" fmla="*/ 4 w 1070"/>
                <a:gd name="T35" fmla="*/ 44 h 64"/>
                <a:gd name="T36" fmla="*/ 0 w 1070"/>
                <a:gd name="T37" fmla="*/ 38 h 64"/>
                <a:gd name="T38" fmla="*/ 0 w 1070"/>
                <a:gd name="T39" fmla="*/ 32 h 64"/>
                <a:gd name="T40" fmla="*/ 0 w 1070"/>
                <a:gd name="T41" fmla="*/ 32 h 64"/>
                <a:gd name="T42" fmla="*/ 0 w 1070"/>
                <a:gd name="T43" fmla="*/ 32 h 64"/>
                <a:gd name="T44" fmla="*/ 0 w 1070"/>
                <a:gd name="T45" fmla="*/ 26 h 64"/>
                <a:gd name="T46" fmla="*/ 4 w 1070"/>
                <a:gd name="T47" fmla="*/ 20 h 64"/>
                <a:gd name="T48" fmla="*/ 8 w 1070"/>
                <a:gd name="T49" fmla="*/ 14 h 64"/>
                <a:gd name="T50" fmla="*/ 14 w 1070"/>
                <a:gd name="T51" fmla="*/ 10 h 64"/>
                <a:gd name="T52" fmla="*/ 20 w 1070"/>
                <a:gd name="T53" fmla="*/ 4 h 64"/>
                <a:gd name="T54" fmla="*/ 28 w 1070"/>
                <a:gd name="T55" fmla="*/ 2 h 64"/>
                <a:gd name="T56" fmla="*/ 36 w 1070"/>
                <a:gd name="T57" fmla="*/ 0 h 64"/>
                <a:gd name="T58" fmla="*/ 46 w 1070"/>
                <a:gd name="T59" fmla="*/ 0 h 64"/>
                <a:gd name="T60" fmla="*/ 1026 w 1070"/>
                <a:gd name="T61" fmla="*/ 0 h 64"/>
                <a:gd name="T62" fmla="*/ 1026 w 1070"/>
                <a:gd name="T63" fmla="*/ 0 h 64"/>
                <a:gd name="T64" fmla="*/ 1034 w 1070"/>
                <a:gd name="T65" fmla="*/ 0 h 64"/>
                <a:gd name="T66" fmla="*/ 1044 w 1070"/>
                <a:gd name="T67" fmla="*/ 2 h 64"/>
                <a:gd name="T68" fmla="*/ 1050 w 1070"/>
                <a:gd name="T69" fmla="*/ 4 h 64"/>
                <a:gd name="T70" fmla="*/ 1058 w 1070"/>
                <a:gd name="T71" fmla="*/ 10 h 64"/>
                <a:gd name="T72" fmla="*/ 1064 w 1070"/>
                <a:gd name="T73" fmla="*/ 14 h 64"/>
                <a:gd name="T74" fmla="*/ 1068 w 1070"/>
                <a:gd name="T75" fmla="*/ 20 h 64"/>
                <a:gd name="T76" fmla="*/ 1070 w 1070"/>
                <a:gd name="T77" fmla="*/ 26 h 64"/>
                <a:gd name="T78" fmla="*/ 1070 w 1070"/>
                <a:gd name="T79" fmla="*/ 32 h 64"/>
                <a:gd name="T80" fmla="*/ 1070 w 1070"/>
                <a:gd name="T8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0" h="64">
                  <a:moveTo>
                    <a:pt x="1070" y="32"/>
                  </a:moveTo>
                  <a:lnTo>
                    <a:pt x="1070" y="32"/>
                  </a:lnTo>
                  <a:lnTo>
                    <a:pt x="1070" y="38"/>
                  </a:lnTo>
                  <a:lnTo>
                    <a:pt x="1068" y="44"/>
                  </a:lnTo>
                  <a:lnTo>
                    <a:pt x="1064" y="50"/>
                  </a:lnTo>
                  <a:lnTo>
                    <a:pt x="1058" y="56"/>
                  </a:lnTo>
                  <a:lnTo>
                    <a:pt x="1050" y="60"/>
                  </a:lnTo>
                  <a:lnTo>
                    <a:pt x="1044" y="62"/>
                  </a:lnTo>
                  <a:lnTo>
                    <a:pt x="1034" y="64"/>
                  </a:lnTo>
                  <a:lnTo>
                    <a:pt x="1026" y="64"/>
                  </a:lnTo>
                  <a:lnTo>
                    <a:pt x="46" y="64"/>
                  </a:lnTo>
                  <a:lnTo>
                    <a:pt x="46" y="64"/>
                  </a:lnTo>
                  <a:lnTo>
                    <a:pt x="36" y="64"/>
                  </a:lnTo>
                  <a:lnTo>
                    <a:pt x="28" y="62"/>
                  </a:lnTo>
                  <a:lnTo>
                    <a:pt x="20" y="60"/>
                  </a:lnTo>
                  <a:lnTo>
                    <a:pt x="14" y="56"/>
                  </a:lnTo>
                  <a:lnTo>
                    <a:pt x="8" y="50"/>
                  </a:lnTo>
                  <a:lnTo>
                    <a:pt x="4" y="44"/>
                  </a:lnTo>
                  <a:lnTo>
                    <a:pt x="0" y="38"/>
                  </a:lnTo>
                  <a:lnTo>
                    <a:pt x="0" y="32"/>
                  </a:lnTo>
                  <a:lnTo>
                    <a:pt x="0" y="32"/>
                  </a:lnTo>
                  <a:lnTo>
                    <a:pt x="0" y="32"/>
                  </a:lnTo>
                  <a:lnTo>
                    <a:pt x="0" y="26"/>
                  </a:lnTo>
                  <a:lnTo>
                    <a:pt x="4" y="20"/>
                  </a:lnTo>
                  <a:lnTo>
                    <a:pt x="8" y="14"/>
                  </a:lnTo>
                  <a:lnTo>
                    <a:pt x="14" y="10"/>
                  </a:lnTo>
                  <a:lnTo>
                    <a:pt x="20" y="4"/>
                  </a:lnTo>
                  <a:lnTo>
                    <a:pt x="28" y="2"/>
                  </a:lnTo>
                  <a:lnTo>
                    <a:pt x="36" y="0"/>
                  </a:lnTo>
                  <a:lnTo>
                    <a:pt x="46" y="0"/>
                  </a:lnTo>
                  <a:lnTo>
                    <a:pt x="1026" y="0"/>
                  </a:lnTo>
                  <a:lnTo>
                    <a:pt x="1026" y="0"/>
                  </a:lnTo>
                  <a:lnTo>
                    <a:pt x="1034" y="0"/>
                  </a:lnTo>
                  <a:lnTo>
                    <a:pt x="1044" y="2"/>
                  </a:lnTo>
                  <a:lnTo>
                    <a:pt x="1050" y="4"/>
                  </a:lnTo>
                  <a:lnTo>
                    <a:pt x="1058" y="10"/>
                  </a:lnTo>
                  <a:lnTo>
                    <a:pt x="1064" y="14"/>
                  </a:lnTo>
                  <a:lnTo>
                    <a:pt x="1068" y="20"/>
                  </a:lnTo>
                  <a:lnTo>
                    <a:pt x="1070" y="26"/>
                  </a:lnTo>
                  <a:lnTo>
                    <a:pt x="1070" y="32"/>
                  </a:lnTo>
                  <a:lnTo>
                    <a:pt x="1070" y="3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8" name="Freeform 11"/>
            <p:cNvSpPr>
              <a:spLocks/>
            </p:cNvSpPr>
            <p:nvPr/>
          </p:nvSpPr>
          <p:spPr bwMode="auto">
            <a:xfrm>
              <a:off x="11306175" y="8747125"/>
              <a:ext cx="1739900" cy="165100"/>
            </a:xfrm>
            <a:custGeom>
              <a:avLst/>
              <a:gdLst>
                <a:gd name="T0" fmla="*/ 1096 w 1096"/>
                <a:gd name="T1" fmla="*/ 52 h 104"/>
                <a:gd name="T2" fmla="*/ 1096 w 1096"/>
                <a:gd name="T3" fmla="*/ 52 h 104"/>
                <a:gd name="T4" fmla="*/ 1094 w 1096"/>
                <a:gd name="T5" fmla="*/ 62 h 104"/>
                <a:gd name="T6" fmla="*/ 1092 w 1096"/>
                <a:gd name="T7" fmla="*/ 72 h 104"/>
                <a:gd name="T8" fmla="*/ 1088 w 1096"/>
                <a:gd name="T9" fmla="*/ 80 h 104"/>
                <a:gd name="T10" fmla="*/ 1082 w 1096"/>
                <a:gd name="T11" fmla="*/ 88 h 104"/>
                <a:gd name="T12" fmla="*/ 1074 w 1096"/>
                <a:gd name="T13" fmla="*/ 94 h 104"/>
                <a:gd name="T14" fmla="*/ 1066 w 1096"/>
                <a:gd name="T15" fmla="*/ 98 h 104"/>
                <a:gd name="T16" fmla="*/ 1058 w 1096"/>
                <a:gd name="T17" fmla="*/ 102 h 104"/>
                <a:gd name="T18" fmla="*/ 1048 w 1096"/>
                <a:gd name="T19" fmla="*/ 104 h 104"/>
                <a:gd name="T20" fmla="*/ 46 w 1096"/>
                <a:gd name="T21" fmla="*/ 104 h 104"/>
                <a:gd name="T22" fmla="*/ 46 w 1096"/>
                <a:gd name="T23" fmla="*/ 104 h 104"/>
                <a:gd name="T24" fmla="*/ 38 w 1096"/>
                <a:gd name="T25" fmla="*/ 102 h 104"/>
                <a:gd name="T26" fmla="*/ 28 w 1096"/>
                <a:gd name="T27" fmla="*/ 98 h 104"/>
                <a:gd name="T28" fmla="*/ 20 w 1096"/>
                <a:gd name="T29" fmla="*/ 94 h 104"/>
                <a:gd name="T30" fmla="*/ 14 w 1096"/>
                <a:gd name="T31" fmla="*/ 88 h 104"/>
                <a:gd name="T32" fmla="*/ 8 w 1096"/>
                <a:gd name="T33" fmla="*/ 80 h 104"/>
                <a:gd name="T34" fmla="*/ 4 w 1096"/>
                <a:gd name="T35" fmla="*/ 72 h 104"/>
                <a:gd name="T36" fmla="*/ 0 w 1096"/>
                <a:gd name="T37" fmla="*/ 62 h 104"/>
                <a:gd name="T38" fmla="*/ 0 w 1096"/>
                <a:gd name="T39" fmla="*/ 52 h 104"/>
                <a:gd name="T40" fmla="*/ 0 w 1096"/>
                <a:gd name="T41" fmla="*/ 52 h 104"/>
                <a:gd name="T42" fmla="*/ 0 w 1096"/>
                <a:gd name="T43" fmla="*/ 52 h 104"/>
                <a:gd name="T44" fmla="*/ 0 w 1096"/>
                <a:gd name="T45" fmla="*/ 42 h 104"/>
                <a:gd name="T46" fmla="*/ 4 w 1096"/>
                <a:gd name="T47" fmla="*/ 32 h 104"/>
                <a:gd name="T48" fmla="*/ 8 w 1096"/>
                <a:gd name="T49" fmla="*/ 22 h 104"/>
                <a:gd name="T50" fmla="*/ 14 w 1096"/>
                <a:gd name="T51" fmla="*/ 16 h 104"/>
                <a:gd name="T52" fmla="*/ 20 w 1096"/>
                <a:gd name="T53" fmla="*/ 8 h 104"/>
                <a:gd name="T54" fmla="*/ 28 w 1096"/>
                <a:gd name="T55" fmla="*/ 4 h 104"/>
                <a:gd name="T56" fmla="*/ 38 w 1096"/>
                <a:gd name="T57" fmla="*/ 2 h 104"/>
                <a:gd name="T58" fmla="*/ 46 w 1096"/>
                <a:gd name="T59" fmla="*/ 0 h 104"/>
                <a:gd name="T60" fmla="*/ 1048 w 1096"/>
                <a:gd name="T61" fmla="*/ 0 h 104"/>
                <a:gd name="T62" fmla="*/ 1048 w 1096"/>
                <a:gd name="T63" fmla="*/ 0 h 104"/>
                <a:gd name="T64" fmla="*/ 1058 w 1096"/>
                <a:gd name="T65" fmla="*/ 2 h 104"/>
                <a:gd name="T66" fmla="*/ 1066 w 1096"/>
                <a:gd name="T67" fmla="*/ 4 h 104"/>
                <a:gd name="T68" fmla="*/ 1074 w 1096"/>
                <a:gd name="T69" fmla="*/ 8 h 104"/>
                <a:gd name="T70" fmla="*/ 1082 w 1096"/>
                <a:gd name="T71" fmla="*/ 16 h 104"/>
                <a:gd name="T72" fmla="*/ 1088 w 1096"/>
                <a:gd name="T73" fmla="*/ 22 h 104"/>
                <a:gd name="T74" fmla="*/ 1092 w 1096"/>
                <a:gd name="T75" fmla="*/ 32 h 104"/>
                <a:gd name="T76" fmla="*/ 1094 w 1096"/>
                <a:gd name="T77" fmla="*/ 42 h 104"/>
                <a:gd name="T78" fmla="*/ 1096 w 1096"/>
                <a:gd name="T79" fmla="*/ 52 h 104"/>
                <a:gd name="T80" fmla="*/ 1096 w 1096"/>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6" h="104">
                  <a:moveTo>
                    <a:pt x="1096" y="52"/>
                  </a:moveTo>
                  <a:lnTo>
                    <a:pt x="1096" y="52"/>
                  </a:lnTo>
                  <a:lnTo>
                    <a:pt x="1094" y="62"/>
                  </a:lnTo>
                  <a:lnTo>
                    <a:pt x="1092" y="72"/>
                  </a:lnTo>
                  <a:lnTo>
                    <a:pt x="1088" y="80"/>
                  </a:lnTo>
                  <a:lnTo>
                    <a:pt x="1082" y="88"/>
                  </a:lnTo>
                  <a:lnTo>
                    <a:pt x="1074" y="94"/>
                  </a:lnTo>
                  <a:lnTo>
                    <a:pt x="1066" y="98"/>
                  </a:lnTo>
                  <a:lnTo>
                    <a:pt x="1058" y="102"/>
                  </a:lnTo>
                  <a:lnTo>
                    <a:pt x="1048" y="104"/>
                  </a:lnTo>
                  <a:lnTo>
                    <a:pt x="46" y="104"/>
                  </a:lnTo>
                  <a:lnTo>
                    <a:pt x="46" y="104"/>
                  </a:lnTo>
                  <a:lnTo>
                    <a:pt x="38" y="102"/>
                  </a:lnTo>
                  <a:lnTo>
                    <a:pt x="28" y="98"/>
                  </a:lnTo>
                  <a:lnTo>
                    <a:pt x="20" y="94"/>
                  </a:lnTo>
                  <a:lnTo>
                    <a:pt x="14" y="88"/>
                  </a:lnTo>
                  <a:lnTo>
                    <a:pt x="8" y="80"/>
                  </a:lnTo>
                  <a:lnTo>
                    <a:pt x="4" y="72"/>
                  </a:lnTo>
                  <a:lnTo>
                    <a:pt x="0" y="62"/>
                  </a:lnTo>
                  <a:lnTo>
                    <a:pt x="0" y="52"/>
                  </a:lnTo>
                  <a:lnTo>
                    <a:pt x="0" y="52"/>
                  </a:lnTo>
                  <a:lnTo>
                    <a:pt x="0" y="52"/>
                  </a:lnTo>
                  <a:lnTo>
                    <a:pt x="0" y="42"/>
                  </a:lnTo>
                  <a:lnTo>
                    <a:pt x="4" y="32"/>
                  </a:lnTo>
                  <a:lnTo>
                    <a:pt x="8" y="22"/>
                  </a:lnTo>
                  <a:lnTo>
                    <a:pt x="14" y="16"/>
                  </a:lnTo>
                  <a:lnTo>
                    <a:pt x="20" y="8"/>
                  </a:lnTo>
                  <a:lnTo>
                    <a:pt x="28" y="4"/>
                  </a:lnTo>
                  <a:lnTo>
                    <a:pt x="38" y="2"/>
                  </a:lnTo>
                  <a:lnTo>
                    <a:pt x="46" y="0"/>
                  </a:lnTo>
                  <a:lnTo>
                    <a:pt x="1048" y="0"/>
                  </a:lnTo>
                  <a:lnTo>
                    <a:pt x="1048" y="0"/>
                  </a:lnTo>
                  <a:lnTo>
                    <a:pt x="1058" y="2"/>
                  </a:lnTo>
                  <a:lnTo>
                    <a:pt x="1066" y="4"/>
                  </a:lnTo>
                  <a:lnTo>
                    <a:pt x="1074" y="8"/>
                  </a:lnTo>
                  <a:lnTo>
                    <a:pt x="1082" y="16"/>
                  </a:lnTo>
                  <a:lnTo>
                    <a:pt x="1088" y="22"/>
                  </a:lnTo>
                  <a:lnTo>
                    <a:pt x="1092" y="32"/>
                  </a:lnTo>
                  <a:lnTo>
                    <a:pt x="1094" y="42"/>
                  </a:lnTo>
                  <a:lnTo>
                    <a:pt x="1096" y="52"/>
                  </a:lnTo>
                  <a:lnTo>
                    <a:pt x="1096"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9" name="Freeform 12"/>
            <p:cNvSpPr>
              <a:spLocks/>
            </p:cNvSpPr>
            <p:nvPr/>
          </p:nvSpPr>
          <p:spPr bwMode="auto">
            <a:xfrm>
              <a:off x="11547474"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 name="T8" fmla="*/ 0 w 1666"/>
                <a:gd name="T9" fmla="*/ 0 h 1054"/>
              </a:gdLst>
              <a:ahLst/>
              <a:cxnLst>
                <a:cxn ang="0">
                  <a:pos x="T0" y="T1"/>
                </a:cxn>
                <a:cxn ang="0">
                  <a:pos x="T2" y="T3"/>
                </a:cxn>
                <a:cxn ang="0">
                  <a:pos x="T4" y="T5"/>
                </a:cxn>
                <a:cxn ang="0">
                  <a:pos x="T6" y="T7"/>
                </a:cxn>
                <a:cxn ang="0">
                  <a:pos x="T8" y="T9"/>
                </a:cxn>
              </a:cxnLst>
              <a:rect l="0" t="0" r="r" b="b"/>
              <a:pathLst>
                <a:path w="1666" h="1054">
                  <a:moveTo>
                    <a:pt x="0" y="0"/>
                  </a:moveTo>
                  <a:lnTo>
                    <a:pt x="1666" y="1054"/>
                  </a:lnTo>
                  <a:lnTo>
                    <a:pt x="1348" y="370"/>
                  </a:lnTo>
                  <a:lnTo>
                    <a:pt x="622" y="0"/>
                  </a:lnTo>
                  <a:lnTo>
                    <a:pt x="0"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0" name="Freeform 13"/>
            <p:cNvSpPr>
              <a:spLocks/>
            </p:cNvSpPr>
            <p:nvPr/>
          </p:nvSpPr>
          <p:spPr bwMode="auto">
            <a:xfrm>
              <a:off x="11547475"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Lst>
              <a:ahLst/>
              <a:cxnLst>
                <a:cxn ang="0">
                  <a:pos x="T0" y="T1"/>
                </a:cxn>
                <a:cxn ang="0">
                  <a:pos x="T2" y="T3"/>
                </a:cxn>
                <a:cxn ang="0">
                  <a:pos x="T4" y="T5"/>
                </a:cxn>
                <a:cxn ang="0">
                  <a:pos x="T6" y="T7"/>
                </a:cxn>
              </a:cxnLst>
              <a:rect l="0" t="0" r="r" b="b"/>
              <a:pathLst>
                <a:path w="1666" h="1054">
                  <a:moveTo>
                    <a:pt x="0" y="0"/>
                  </a:moveTo>
                  <a:lnTo>
                    <a:pt x="1666" y="1054"/>
                  </a:lnTo>
                  <a:lnTo>
                    <a:pt x="1348" y="370"/>
                  </a:lnTo>
                  <a:lnTo>
                    <a:pt x="6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 name="Freeform 14"/>
            <p:cNvSpPr>
              <a:spLocks/>
            </p:cNvSpPr>
            <p:nvPr/>
          </p:nvSpPr>
          <p:spPr bwMode="auto">
            <a:xfrm>
              <a:off x="10185400" y="4918075"/>
              <a:ext cx="4006850" cy="1181100"/>
            </a:xfrm>
            <a:custGeom>
              <a:avLst/>
              <a:gdLst>
                <a:gd name="T0" fmla="*/ 0 w 2524"/>
                <a:gd name="T1" fmla="*/ 0 h 744"/>
                <a:gd name="T2" fmla="*/ 2524 w 2524"/>
                <a:gd name="T3" fmla="*/ 318 h 744"/>
                <a:gd name="T4" fmla="*/ 2498 w 2524"/>
                <a:gd name="T5" fmla="*/ 662 h 744"/>
                <a:gd name="T6" fmla="*/ 0 w 2524"/>
                <a:gd name="T7" fmla="*/ 744 h 744"/>
                <a:gd name="T8" fmla="*/ 0 w 2524"/>
                <a:gd name="T9" fmla="*/ 0 h 744"/>
              </a:gdLst>
              <a:ahLst/>
              <a:cxnLst>
                <a:cxn ang="0">
                  <a:pos x="T0" y="T1"/>
                </a:cxn>
                <a:cxn ang="0">
                  <a:pos x="T2" y="T3"/>
                </a:cxn>
                <a:cxn ang="0">
                  <a:pos x="T4" y="T5"/>
                </a:cxn>
                <a:cxn ang="0">
                  <a:pos x="T6" y="T7"/>
                </a:cxn>
                <a:cxn ang="0">
                  <a:pos x="T8" y="T9"/>
                </a:cxn>
              </a:cxnLst>
              <a:rect l="0" t="0" r="r" b="b"/>
              <a:pathLst>
                <a:path w="2524" h="744">
                  <a:moveTo>
                    <a:pt x="0" y="0"/>
                  </a:moveTo>
                  <a:lnTo>
                    <a:pt x="2524" y="318"/>
                  </a:lnTo>
                  <a:lnTo>
                    <a:pt x="2498" y="662"/>
                  </a:lnTo>
                  <a:lnTo>
                    <a:pt x="0" y="744"/>
                  </a:lnTo>
                  <a:lnTo>
                    <a:pt x="0"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2" name="Freeform 15"/>
            <p:cNvSpPr>
              <a:spLocks/>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 name="T8" fmla="*/ 2012 w 2330"/>
                <a:gd name="T9" fmla="*/ 0 h 1834"/>
              </a:gdLst>
              <a:ahLst/>
              <a:cxnLst>
                <a:cxn ang="0">
                  <a:pos x="T0" y="T1"/>
                </a:cxn>
                <a:cxn ang="0">
                  <a:pos x="T2" y="T3"/>
                </a:cxn>
                <a:cxn ang="0">
                  <a:pos x="T4" y="T5"/>
                </a:cxn>
                <a:cxn ang="0">
                  <a:pos x="T6" y="T7"/>
                </a:cxn>
                <a:cxn ang="0">
                  <a:pos x="T8" y="T9"/>
                </a:cxn>
              </a:cxnLst>
              <a:rect l="0" t="0" r="r" b="b"/>
              <a:pathLst>
                <a:path w="2330" h="1834">
                  <a:moveTo>
                    <a:pt x="2012" y="0"/>
                  </a:moveTo>
                  <a:lnTo>
                    <a:pt x="0" y="1674"/>
                  </a:lnTo>
                  <a:lnTo>
                    <a:pt x="88" y="1834"/>
                  </a:lnTo>
                  <a:lnTo>
                    <a:pt x="2330" y="684"/>
                  </a:lnTo>
                  <a:lnTo>
                    <a:pt x="201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 name="Freeform 16"/>
            <p:cNvSpPr>
              <a:spLocks/>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Lst>
              <a:ahLst/>
              <a:cxnLst>
                <a:cxn ang="0">
                  <a:pos x="T0" y="T1"/>
                </a:cxn>
                <a:cxn ang="0">
                  <a:pos x="T2" y="T3"/>
                </a:cxn>
                <a:cxn ang="0">
                  <a:pos x="T4" y="T5"/>
                </a:cxn>
                <a:cxn ang="0">
                  <a:pos x="T6" y="T7"/>
                </a:cxn>
              </a:cxnLst>
              <a:rect l="0" t="0" r="r" b="b"/>
              <a:pathLst>
                <a:path w="2330" h="1834">
                  <a:moveTo>
                    <a:pt x="2012" y="0"/>
                  </a:moveTo>
                  <a:lnTo>
                    <a:pt x="0" y="1674"/>
                  </a:lnTo>
                  <a:lnTo>
                    <a:pt x="88" y="1834"/>
                  </a:lnTo>
                  <a:lnTo>
                    <a:pt x="2330" y="6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4" name="Freeform 17"/>
            <p:cNvSpPr>
              <a:spLocks/>
            </p:cNvSpPr>
            <p:nvPr/>
          </p:nvSpPr>
          <p:spPr bwMode="auto">
            <a:xfrm>
              <a:off x="10493375" y="6797675"/>
              <a:ext cx="2978150" cy="1190625"/>
            </a:xfrm>
            <a:custGeom>
              <a:avLst/>
              <a:gdLst>
                <a:gd name="T0" fmla="*/ 0 w 1876"/>
                <a:gd name="T1" fmla="*/ 0 h 750"/>
                <a:gd name="T2" fmla="*/ 1876 w 1876"/>
                <a:gd name="T3" fmla="*/ 400 h 750"/>
                <a:gd name="T4" fmla="*/ 1768 w 1876"/>
                <a:gd name="T5" fmla="*/ 750 h 750"/>
                <a:gd name="T6" fmla="*/ 88 w 1876"/>
                <a:gd name="T7" fmla="*/ 160 h 750"/>
                <a:gd name="T8" fmla="*/ 0 w 1876"/>
                <a:gd name="T9" fmla="*/ 0 h 750"/>
              </a:gdLst>
              <a:ahLst/>
              <a:cxnLst>
                <a:cxn ang="0">
                  <a:pos x="T0" y="T1"/>
                </a:cxn>
                <a:cxn ang="0">
                  <a:pos x="T2" y="T3"/>
                </a:cxn>
                <a:cxn ang="0">
                  <a:pos x="T4" y="T5"/>
                </a:cxn>
                <a:cxn ang="0">
                  <a:pos x="T6" y="T7"/>
                </a:cxn>
                <a:cxn ang="0">
                  <a:pos x="T8" y="T9"/>
                </a:cxn>
              </a:cxnLst>
              <a:rect l="0" t="0" r="r" b="b"/>
              <a:pathLst>
                <a:path w="1876" h="750">
                  <a:moveTo>
                    <a:pt x="0" y="0"/>
                  </a:moveTo>
                  <a:lnTo>
                    <a:pt x="1876" y="400"/>
                  </a:lnTo>
                  <a:lnTo>
                    <a:pt x="1768" y="750"/>
                  </a:lnTo>
                  <a:lnTo>
                    <a:pt x="88" y="160"/>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 name="Freeform 18"/>
            <p:cNvSpPr>
              <a:spLocks/>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 name="T8" fmla="*/ 2072 w 2072"/>
                <a:gd name="T9" fmla="*/ 0 h 1510"/>
              </a:gdLst>
              <a:ahLst/>
              <a:cxnLst>
                <a:cxn ang="0">
                  <a:pos x="T0" y="T1"/>
                </a:cxn>
                <a:cxn ang="0">
                  <a:pos x="T2" y="T3"/>
                </a:cxn>
                <a:cxn ang="0">
                  <a:pos x="T4" y="T5"/>
                </a:cxn>
                <a:cxn ang="0">
                  <a:pos x="T6" y="T7"/>
                </a:cxn>
                <a:cxn ang="0">
                  <a:pos x="T8" y="T9"/>
                </a:cxn>
              </a:cxnLst>
              <a:rect l="0" t="0" r="r" b="b"/>
              <a:pathLst>
                <a:path w="2072" h="1510">
                  <a:moveTo>
                    <a:pt x="2072" y="0"/>
                  </a:moveTo>
                  <a:lnTo>
                    <a:pt x="0" y="1336"/>
                  </a:lnTo>
                  <a:lnTo>
                    <a:pt x="48" y="1510"/>
                  </a:lnTo>
                  <a:lnTo>
                    <a:pt x="2046" y="344"/>
                  </a:lnTo>
                  <a:lnTo>
                    <a:pt x="2072" y="0"/>
                  </a:lnTo>
                  <a:close/>
                </a:path>
              </a:pathLst>
            </a:custGeom>
            <a:solidFill>
              <a:srgbClr val="F794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6" name="Freeform 19"/>
            <p:cNvSpPr>
              <a:spLocks/>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Lst>
              <a:ahLst/>
              <a:cxnLst>
                <a:cxn ang="0">
                  <a:pos x="T0" y="T1"/>
                </a:cxn>
                <a:cxn ang="0">
                  <a:pos x="T2" y="T3"/>
                </a:cxn>
                <a:cxn ang="0">
                  <a:pos x="T4" y="T5"/>
                </a:cxn>
                <a:cxn ang="0">
                  <a:pos x="T6" y="T7"/>
                </a:cxn>
              </a:cxnLst>
              <a:rect l="0" t="0" r="r" b="b"/>
              <a:pathLst>
                <a:path w="2072" h="1510">
                  <a:moveTo>
                    <a:pt x="2072" y="0"/>
                  </a:moveTo>
                  <a:lnTo>
                    <a:pt x="0" y="1336"/>
                  </a:lnTo>
                  <a:lnTo>
                    <a:pt x="48" y="1510"/>
                  </a:lnTo>
                  <a:lnTo>
                    <a:pt x="2046" y="3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7" name="Freeform 20"/>
            <p:cNvSpPr>
              <a:spLocks/>
            </p:cNvSpPr>
            <p:nvPr/>
          </p:nvSpPr>
          <p:spPr bwMode="auto">
            <a:xfrm>
              <a:off x="10902950" y="7543800"/>
              <a:ext cx="2251075" cy="1050925"/>
            </a:xfrm>
            <a:custGeom>
              <a:avLst/>
              <a:gdLst>
                <a:gd name="T0" fmla="*/ 0 w 1418"/>
                <a:gd name="T1" fmla="*/ 0 h 662"/>
                <a:gd name="T2" fmla="*/ 1418 w 1418"/>
                <a:gd name="T3" fmla="*/ 562 h 662"/>
                <a:gd name="T4" fmla="*/ 1342 w 1418"/>
                <a:gd name="T5" fmla="*/ 662 h 662"/>
                <a:gd name="T6" fmla="*/ 48 w 1418"/>
                <a:gd name="T7" fmla="*/ 174 h 662"/>
                <a:gd name="T8" fmla="*/ 0 w 1418"/>
                <a:gd name="T9" fmla="*/ 0 h 662"/>
              </a:gdLst>
              <a:ahLst/>
              <a:cxnLst>
                <a:cxn ang="0">
                  <a:pos x="T0" y="T1"/>
                </a:cxn>
                <a:cxn ang="0">
                  <a:pos x="T2" y="T3"/>
                </a:cxn>
                <a:cxn ang="0">
                  <a:pos x="T4" y="T5"/>
                </a:cxn>
                <a:cxn ang="0">
                  <a:pos x="T6" y="T7"/>
                </a:cxn>
                <a:cxn ang="0">
                  <a:pos x="T8" y="T9"/>
                </a:cxn>
              </a:cxnLst>
              <a:rect l="0" t="0" r="r" b="b"/>
              <a:pathLst>
                <a:path w="1418" h="662">
                  <a:moveTo>
                    <a:pt x="0" y="0"/>
                  </a:moveTo>
                  <a:lnTo>
                    <a:pt x="1418" y="562"/>
                  </a:lnTo>
                  <a:lnTo>
                    <a:pt x="1342" y="662"/>
                  </a:lnTo>
                  <a:lnTo>
                    <a:pt x="48" y="174"/>
                  </a:lnTo>
                  <a:lnTo>
                    <a:pt x="0" y="0"/>
                  </a:lnTo>
                  <a:close/>
                </a:path>
              </a:pathLst>
            </a:custGeom>
            <a:solidFill>
              <a:srgbClr val="D375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8" name="Freeform 21"/>
            <p:cNvSpPr>
              <a:spLocks/>
            </p:cNvSpPr>
            <p:nvPr/>
          </p:nvSpPr>
          <p:spPr bwMode="auto">
            <a:xfrm>
              <a:off x="10185400" y="3552825"/>
              <a:ext cx="2349500" cy="2546350"/>
            </a:xfrm>
            <a:custGeom>
              <a:avLst/>
              <a:gdLst>
                <a:gd name="T0" fmla="*/ 858 w 1480"/>
                <a:gd name="T1" fmla="*/ 0 h 1604"/>
                <a:gd name="T2" fmla="*/ 0 w 1480"/>
                <a:gd name="T3" fmla="*/ 860 h 1604"/>
                <a:gd name="T4" fmla="*/ 0 w 1480"/>
                <a:gd name="T5" fmla="*/ 1604 h 1604"/>
                <a:gd name="T6" fmla="*/ 1480 w 1480"/>
                <a:gd name="T7" fmla="*/ 0 h 1604"/>
                <a:gd name="T8" fmla="*/ 858 w 1480"/>
                <a:gd name="T9" fmla="*/ 0 h 1604"/>
              </a:gdLst>
              <a:ahLst/>
              <a:cxnLst>
                <a:cxn ang="0">
                  <a:pos x="T0" y="T1"/>
                </a:cxn>
                <a:cxn ang="0">
                  <a:pos x="T2" y="T3"/>
                </a:cxn>
                <a:cxn ang="0">
                  <a:pos x="T4" y="T5"/>
                </a:cxn>
                <a:cxn ang="0">
                  <a:pos x="T6" y="T7"/>
                </a:cxn>
                <a:cxn ang="0">
                  <a:pos x="T8" y="T9"/>
                </a:cxn>
              </a:cxnLst>
              <a:rect l="0" t="0" r="r" b="b"/>
              <a:pathLst>
                <a:path w="1480" h="1604">
                  <a:moveTo>
                    <a:pt x="858" y="0"/>
                  </a:moveTo>
                  <a:lnTo>
                    <a:pt x="0" y="860"/>
                  </a:lnTo>
                  <a:lnTo>
                    <a:pt x="0" y="1604"/>
                  </a:lnTo>
                  <a:lnTo>
                    <a:pt x="1480" y="0"/>
                  </a:lnTo>
                  <a:lnTo>
                    <a:pt x="85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9" name="Freeform 22"/>
            <p:cNvSpPr>
              <a:spLocks/>
            </p:cNvSpPr>
            <p:nvPr/>
          </p:nvSpPr>
          <p:spPr bwMode="auto">
            <a:xfrm>
              <a:off x="11201400" y="7432675"/>
              <a:ext cx="2270125" cy="1162050"/>
            </a:xfrm>
            <a:custGeom>
              <a:avLst/>
              <a:gdLst>
                <a:gd name="T0" fmla="*/ 90 w 1430"/>
                <a:gd name="T1" fmla="*/ 732 h 732"/>
                <a:gd name="T2" fmla="*/ 1322 w 1430"/>
                <a:gd name="T3" fmla="*/ 350 h 732"/>
                <a:gd name="T4" fmla="*/ 1430 w 1430"/>
                <a:gd name="T5" fmla="*/ 0 h 732"/>
                <a:gd name="T6" fmla="*/ 0 w 1430"/>
                <a:gd name="T7" fmla="*/ 646 h 732"/>
                <a:gd name="T8" fmla="*/ 90 w 1430"/>
                <a:gd name="T9" fmla="*/ 732 h 732"/>
              </a:gdLst>
              <a:ahLst/>
              <a:cxnLst>
                <a:cxn ang="0">
                  <a:pos x="T0" y="T1"/>
                </a:cxn>
                <a:cxn ang="0">
                  <a:pos x="T2" y="T3"/>
                </a:cxn>
                <a:cxn ang="0">
                  <a:pos x="T4" y="T5"/>
                </a:cxn>
                <a:cxn ang="0">
                  <a:pos x="T6" y="T7"/>
                </a:cxn>
                <a:cxn ang="0">
                  <a:pos x="T8" y="T9"/>
                </a:cxn>
              </a:cxnLst>
              <a:rect l="0" t="0" r="r" b="b"/>
              <a:pathLst>
                <a:path w="1430" h="732">
                  <a:moveTo>
                    <a:pt x="90" y="732"/>
                  </a:moveTo>
                  <a:lnTo>
                    <a:pt x="1322" y="350"/>
                  </a:lnTo>
                  <a:lnTo>
                    <a:pt x="1430" y="0"/>
                  </a:lnTo>
                  <a:lnTo>
                    <a:pt x="0" y="646"/>
                  </a:lnTo>
                  <a:lnTo>
                    <a:pt x="90" y="73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40" name="Freeform 23"/>
            <p:cNvSpPr>
              <a:spLocks/>
            </p:cNvSpPr>
            <p:nvPr/>
          </p:nvSpPr>
          <p:spPr bwMode="auto">
            <a:xfrm>
              <a:off x="11201400" y="8435975"/>
              <a:ext cx="1952625" cy="158750"/>
            </a:xfrm>
            <a:custGeom>
              <a:avLst/>
              <a:gdLst>
                <a:gd name="T0" fmla="*/ 0 w 1230"/>
                <a:gd name="T1" fmla="*/ 14 h 100"/>
                <a:gd name="T2" fmla="*/ 1230 w 1230"/>
                <a:gd name="T3" fmla="*/ 0 h 100"/>
                <a:gd name="T4" fmla="*/ 1154 w 1230"/>
                <a:gd name="T5" fmla="*/ 100 h 100"/>
                <a:gd name="T6" fmla="*/ 90 w 1230"/>
                <a:gd name="T7" fmla="*/ 100 h 100"/>
                <a:gd name="T8" fmla="*/ 0 w 1230"/>
                <a:gd name="T9" fmla="*/ 14 h 100"/>
              </a:gdLst>
              <a:ahLst/>
              <a:cxnLst>
                <a:cxn ang="0">
                  <a:pos x="T0" y="T1"/>
                </a:cxn>
                <a:cxn ang="0">
                  <a:pos x="T2" y="T3"/>
                </a:cxn>
                <a:cxn ang="0">
                  <a:pos x="T4" y="T5"/>
                </a:cxn>
                <a:cxn ang="0">
                  <a:pos x="T6" y="T7"/>
                </a:cxn>
                <a:cxn ang="0">
                  <a:pos x="T8" y="T9"/>
                </a:cxn>
              </a:cxnLst>
              <a:rect l="0" t="0" r="r" b="b"/>
              <a:pathLst>
                <a:path w="1230" h="100">
                  <a:moveTo>
                    <a:pt x="0" y="14"/>
                  </a:moveTo>
                  <a:lnTo>
                    <a:pt x="1230" y="0"/>
                  </a:lnTo>
                  <a:lnTo>
                    <a:pt x="1154" y="100"/>
                  </a:lnTo>
                  <a:lnTo>
                    <a:pt x="90" y="100"/>
                  </a:lnTo>
                  <a:lnTo>
                    <a:pt x="0" y="1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41" name="Group 25"/>
          <p:cNvGrpSpPr/>
          <p:nvPr/>
        </p:nvGrpSpPr>
        <p:grpSpPr>
          <a:xfrm>
            <a:off x="3505848" y="1701577"/>
            <a:ext cx="723220" cy="3763014"/>
            <a:chOff x="3505848" y="1625067"/>
            <a:chExt cx="723220" cy="3763014"/>
          </a:xfrm>
        </p:grpSpPr>
        <p:sp>
          <p:nvSpPr>
            <p:cNvPr id="52" name="Rectangle 1436"/>
            <p:cNvSpPr>
              <a:spLocks noChangeArrowheads="1"/>
            </p:cNvSpPr>
            <p:nvPr/>
          </p:nvSpPr>
          <p:spPr bwMode="auto">
            <a:xfrm>
              <a:off x="3505848" y="1625067"/>
              <a:ext cx="704119" cy="707886"/>
            </a:xfrm>
            <a:prstGeom prst="rect">
              <a:avLst/>
            </a:prstGeom>
          </p:spPr>
          <p:txBody>
            <a:bodyPr vert="horz" wrap="square" lIns="91440" tIns="45720" rIns="91440" bIns="45720" rtlCol="0">
              <a:spAutoFit/>
            </a:bodyPr>
            <a:lstStyle/>
            <a:p>
              <a:pPr algn="just">
                <a:buFont typeface="Arial" pitchFamily="34" charset="0"/>
                <a:buNone/>
              </a:pPr>
              <a:r>
                <a:rPr lang="en-US" sz="4000" b="1" dirty="0">
                  <a:solidFill>
                    <a:schemeClr val="accent1"/>
                  </a:solidFill>
                </a:rPr>
                <a:t>04</a:t>
              </a:r>
            </a:p>
          </p:txBody>
        </p:sp>
        <p:sp>
          <p:nvSpPr>
            <p:cNvPr id="49" name="Rectangle 1436"/>
            <p:cNvSpPr>
              <a:spLocks noChangeArrowheads="1"/>
            </p:cNvSpPr>
            <p:nvPr/>
          </p:nvSpPr>
          <p:spPr bwMode="auto">
            <a:xfrm>
              <a:off x="3512894" y="2912768"/>
              <a:ext cx="704119" cy="707886"/>
            </a:xfrm>
            <a:prstGeom prst="rect">
              <a:avLst/>
            </a:prstGeom>
          </p:spPr>
          <p:txBody>
            <a:bodyPr vert="horz" wrap="square" lIns="91440" tIns="45720" rIns="91440" bIns="45720" rtlCol="0">
              <a:spAutoFit/>
            </a:bodyPr>
            <a:lstStyle/>
            <a:p>
              <a:pPr algn="just">
                <a:buFont typeface="Arial" pitchFamily="34" charset="0"/>
                <a:buNone/>
              </a:pPr>
              <a:r>
                <a:rPr lang="en-US" sz="4000" b="1" dirty="0">
                  <a:solidFill>
                    <a:schemeClr val="tx2"/>
                  </a:solidFill>
                </a:rPr>
                <a:t>05</a:t>
              </a:r>
            </a:p>
          </p:txBody>
        </p:sp>
        <p:sp>
          <p:nvSpPr>
            <p:cNvPr id="46" name="Rectangle 1436"/>
            <p:cNvSpPr>
              <a:spLocks noChangeArrowheads="1"/>
            </p:cNvSpPr>
            <p:nvPr/>
          </p:nvSpPr>
          <p:spPr bwMode="auto">
            <a:xfrm>
              <a:off x="3524949" y="4680195"/>
              <a:ext cx="704119" cy="707886"/>
            </a:xfrm>
            <a:prstGeom prst="rect">
              <a:avLst/>
            </a:prstGeom>
          </p:spPr>
          <p:txBody>
            <a:bodyPr vert="horz" wrap="square" lIns="91440" tIns="45720" rIns="91440" bIns="45720" rtlCol="0">
              <a:spAutoFit/>
            </a:bodyPr>
            <a:lstStyle/>
            <a:p>
              <a:pPr algn="just">
                <a:buFont typeface="Arial" pitchFamily="34" charset="0"/>
                <a:buNone/>
              </a:pPr>
              <a:r>
                <a:rPr lang="en-US" sz="4000" b="1" dirty="0">
                  <a:solidFill>
                    <a:schemeClr val="accent4">
                      <a:lumMod val="75000"/>
                    </a:schemeClr>
                  </a:solidFill>
                </a:rPr>
                <a:t>06</a:t>
              </a:r>
            </a:p>
          </p:txBody>
        </p:sp>
      </p:grpSp>
      <p:grpSp>
        <p:nvGrpSpPr>
          <p:cNvPr id="54" name="Group 38"/>
          <p:cNvGrpSpPr/>
          <p:nvPr/>
        </p:nvGrpSpPr>
        <p:grpSpPr>
          <a:xfrm>
            <a:off x="8308214" y="1756603"/>
            <a:ext cx="3453703" cy="4273856"/>
            <a:chOff x="24421" y="1625090"/>
            <a:chExt cx="3453703" cy="4273856"/>
          </a:xfrm>
        </p:grpSpPr>
        <p:grpSp>
          <p:nvGrpSpPr>
            <p:cNvPr id="55" name="Group 39"/>
            <p:cNvGrpSpPr/>
            <p:nvPr/>
          </p:nvGrpSpPr>
          <p:grpSpPr>
            <a:xfrm>
              <a:off x="24421" y="1625090"/>
              <a:ext cx="3394951" cy="1018916"/>
              <a:chOff x="24421" y="2011946"/>
              <a:chExt cx="3394951" cy="1018916"/>
            </a:xfrm>
          </p:grpSpPr>
          <p:sp>
            <p:nvSpPr>
              <p:cNvPr id="64" name="Rectangle 1436"/>
              <p:cNvSpPr>
                <a:spLocks noChangeArrowheads="1"/>
              </p:cNvSpPr>
              <p:nvPr/>
            </p:nvSpPr>
            <p:spPr bwMode="auto">
              <a:xfrm>
                <a:off x="24421" y="2141586"/>
                <a:ext cx="2690831" cy="523220"/>
              </a:xfrm>
              <a:prstGeom prst="rect">
                <a:avLst/>
              </a:prstGeom>
            </p:spPr>
            <p:txBody>
              <a:bodyPr vert="horz" lIns="91440" tIns="45720" rIns="91440" bIns="45720" rtlCol="0">
                <a:spAutoFit/>
              </a:bodyPr>
              <a:lstStyle/>
              <a:p>
                <a:pPr algn="r">
                  <a:buFont typeface="Arial" pitchFamily="34" charset="0"/>
                  <a:buNone/>
                </a:pPr>
                <a:r>
                  <a:rPr lang="ar-MA" sz="2800" b="1" dirty="0">
                    <a:solidFill>
                      <a:srgbClr val="7C7C7C"/>
                    </a:solidFill>
                    <a:cs typeface="+mj-cs"/>
                  </a:rPr>
                  <a:t>تحضير</a:t>
                </a:r>
                <a:endParaRPr lang="en-US" sz="2800" b="1" dirty="0">
                  <a:solidFill>
                    <a:srgbClr val="7C7C7C"/>
                  </a:solidFill>
                  <a:cs typeface="+mj-cs"/>
                </a:endParaRPr>
              </a:p>
            </p:txBody>
          </p:sp>
          <p:sp>
            <p:nvSpPr>
              <p:cNvPr id="65" name="Rectangle 1436"/>
              <p:cNvSpPr>
                <a:spLocks noChangeArrowheads="1"/>
              </p:cNvSpPr>
              <p:nvPr/>
            </p:nvSpPr>
            <p:spPr bwMode="auto">
              <a:xfrm>
                <a:off x="2715253" y="2011946"/>
                <a:ext cx="704119" cy="707886"/>
              </a:xfrm>
              <a:prstGeom prst="rect">
                <a:avLst/>
              </a:prstGeom>
            </p:spPr>
            <p:txBody>
              <a:bodyPr vert="horz" wrap="square" lIns="91440" tIns="45720" rIns="91440" bIns="45720" rtlCol="0">
                <a:spAutoFit/>
              </a:bodyPr>
              <a:lstStyle/>
              <a:p>
                <a:pPr algn="r">
                  <a:buFont typeface="Arial" pitchFamily="34" charset="0"/>
                  <a:buNone/>
                </a:pPr>
                <a:r>
                  <a:rPr lang="en-US" sz="4000" b="1" dirty="0">
                    <a:solidFill>
                      <a:srgbClr val="7C7C7C"/>
                    </a:solidFill>
                  </a:rPr>
                  <a:t>01</a:t>
                </a:r>
              </a:p>
            </p:txBody>
          </p:sp>
          <p:sp>
            <p:nvSpPr>
              <p:cNvPr id="66" name="Content Placeholder 2"/>
              <p:cNvSpPr txBox="1">
                <a:spLocks/>
              </p:cNvSpPr>
              <p:nvPr/>
            </p:nvSpPr>
            <p:spPr>
              <a:xfrm>
                <a:off x="460096" y="2630752"/>
                <a:ext cx="2932644" cy="400110"/>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rtl="1">
                  <a:spcBef>
                    <a:spcPts val="0"/>
                  </a:spcBef>
                  <a:buNone/>
                </a:pPr>
                <a:r>
                  <a:rPr lang="ar-MA" sz="2000" b="1" dirty="0">
                    <a:solidFill>
                      <a:schemeClr val="tx1">
                        <a:lumMod val="75000"/>
                        <a:lumOff val="25000"/>
                      </a:schemeClr>
                    </a:solidFill>
                    <a:cs typeface="+mj-cs"/>
                  </a:rPr>
                  <a:t>الشباب قبل الدخول لعالم الشغل</a:t>
                </a:r>
                <a:r>
                  <a:rPr lang="en-US" sz="2000" b="1" dirty="0">
                    <a:solidFill>
                      <a:schemeClr val="tx1">
                        <a:lumMod val="75000"/>
                        <a:lumOff val="25000"/>
                      </a:schemeClr>
                    </a:solidFill>
                    <a:cs typeface="+mj-cs"/>
                  </a:rPr>
                  <a:t>.</a:t>
                </a:r>
              </a:p>
            </p:txBody>
          </p:sp>
        </p:grpSp>
        <p:grpSp>
          <p:nvGrpSpPr>
            <p:cNvPr id="56" name="Group 40"/>
            <p:cNvGrpSpPr/>
            <p:nvPr/>
          </p:nvGrpSpPr>
          <p:grpSpPr>
            <a:xfrm>
              <a:off x="24421" y="2735850"/>
              <a:ext cx="3394951" cy="2060251"/>
              <a:chOff x="24421" y="1593396"/>
              <a:chExt cx="3394951" cy="2060251"/>
            </a:xfrm>
          </p:grpSpPr>
          <p:sp>
            <p:nvSpPr>
              <p:cNvPr id="62" name="Rectangle 1436"/>
              <p:cNvSpPr>
                <a:spLocks noChangeArrowheads="1"/>
              </p:cNvSpPr>
              <p:nvPr/>
            </p:nvSpPr>
            <p:spPr bwMode="auto">
              <a:xfrm>
                <a:off x="2715253" y="1593396"/>
                <a:ext cx="704119" cy="707886"/>
              </a:xfrm>
              <a:prstGeom prst="rect">
                <a:avLst/>
              </a:prstGeom>
            </p:spPr>
            <p:txBody>
              <a:bodyPr vert="horz" wrap="square" lIns="91440" tIns="45720" rIns="91440" bIns="45720" rtlCol="0">
                <a:spAutoFit/>
              </a:bodyPr>
              <a:lstStyle/>
              <a:p>
                <a:pPr algn="r">
                  <a:buFont typeface="Arial" pitchFamily="34" charset="0"/>
                  <a:buNone/>
                </a:pPr>
                <a:r>
                  <a:rPr lang="en-US" sz="4000" b="1" dirty="0">
                    <a:solidFill>
                      <a:schemeClr val="accent5"/>
                    </a:solidFill>
                  </a:rPr>
                  <a:t>02</a:t>
                </a:r>
              </a:p>
            </p:txBody>
          </p:sp>
          <p:sp>
            <p:nvSpPr>
              <p:cNvPr id="63" name="Content Placeholder 2"/>
              <p:cNvSpPr txBox="1">
                <a:spLocks/>
              </p:cNvSpPr>
              <p:nvPr/>
            </p:nvSpPr>
            <p:spPr>
              <a:xfrm>
                <a:off x="24421" y="2176319"/>
                <a:ext cx="3394951" cy="1477328"/>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rtl="1">
                  <a:spcBef>
                    <a:spcPts val="0"/>
                  </a:spcBef>
                  <a:buNone/>
                </a:pPr>
                <a:r>
                  <a:rPr lang="ar-MA" sz="1800" b="1" dirty="0">
                    <a:cs typeface="+mj-cs"/>
                  </a:rPr>
                  <a:t>على مؤسسات التكوين المهني والجامعي قبل الدخول إلى سوق الشغل لتقديم قيم العمل النقابي  فالشباب لديهم الجاهزية لتقبل وتبني هذه القيم والعمل بها في فترة الاشتغال </a:t>
                </a:r>
              </a:p>
              <a:p>
                <a:pPr marL="0" lvl="0" indent="0" algn="just" rtl="1">
                  <a:spcBef>
                    <a:spcPts val="0"/>
                  </a:spcBef>
                  <a:buNone/>
                </a:pPr>
                <a:r>
                  <a:rPr lang="en-US" sz="1800" b="1" dirty="0">
                    <a:solidFill>
                      <a:schemeClr val="tx1">
                        <a:lumMod val="90000"/>
                        <a:lumOff val="10000"/>
                      </a:schemeClr>
                    </a:solidFill>
                    <a:cs typeface="+mj-cs"/>
                  </a:rPr>
                  <a:t>.</a:t>
                </a:r>
              </a:p>
            </p:txBody>
          </p:sp>
        </p:grpSp>
        <p:grpSp>
          <p:nvGrpSpPr>
            <p:cNvPr id="57" name="Group 41"/>
            <p:cNvGrpSpPr/>
            <p:nvPr/>
          </p:nvGrpSpPr>
          <p:grpSpPr>
            <a:xfrm>
              <a:off x="65749" y="4565004"/>
              <a:ext cx="3412375" cy="1333942"/>
              <a:chOff x="65749" y="1893239"/>
              <a:chExt cx="3412375" cy="1333942"/>
            </a:xfrm>
          </p:grpSpPr>
          <p:sp>
            <p:nvSpPr>
              <p:cNvPr id="59" name="Rectangle 1436"/>
              <p:cNvSpPr>
                <a:spLocks noChangeArrowheads="1"/>
              </p:cNvSpPr>
              <p:nvPr/>
            </p:nvSpPr>
            <p:spPr bwMode="auto">
              <a:xfrm>
                <a:off x="2774005" y="1893239"/>
                <a:ext cx="704119" cy="707886"/>
              </a:xfrm>
              <a:prstGeom prst="rect">
                <a:avLst/>
              </a:prstGeom>
            </p:spPr>
            <p:txBody>
              <a:bodyPr vert="horz" wrap="square" lIns="91440" tIns="45720" rIns="91440" bIns="45720" rtlCol="0">
                <a:spAutoFit/>
              </a:bodyPr>
              <a:lstStyle/>
              <a:p>
                <a:pPr algn="r">
                  <a:buFont typeface="Arial" pitchFamily="34" charset="0"/>
                  <a:buNone/>
                </a:pPr>
                <a:r>
                  <a:rPr lang="en-US" sz="4000" b="1" dirty="0">
                    <a:solidFill>
                      <a:schemeClr val="accent6"/>
                    </a:solidFill>
                  </a:rPr>
                  <a:t>03</a:t>
                </a:r>
              </a:p>
            </p:txBody>
          </p:sp>
          <p:sp>
            <p:nvSpPr>
              <p:cNvPr id="60" name="Content Placeholder 2"/>
              <p:cNvSpPr txBox="1">
                <a:spLocks/>
              </p:cNvSpPr>
              <p:nvPr/>
            </p:nvSpPr>
            <p:spPr>
              <a:xfrm>
                <a:off x="65749" y="2580850"/>
                <a:ext cx="3392694" cy="64633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rtl="1">
                  <a:spcBef>
                    <a:spcPts val="0"/>
                  </a:spcBef>
                  <a:buNone/>
                </a:pPr>
                <a:r>
                  <a:rPr lang="ar-MA" sz="1800" b="1" dirty="0">
                    <a:cs typeface="+mj-cs"/>
                  </a:rPr>
                  <a:t>الشباب يتحدث للشباب تحضير شباب نقابي لتنشيط لقاءات شبابية </a:t>
                </a:r>
                <a:r>
                  <a:rPr lang="en-US" sz="1200" dirty="0">
                    <a:solidFill>
                      <a:schemeClr val="tx1">
                        <a:lumMod val="90000"/>
                        <a:lumOff val="10000"/>
                      </a:schemeClr>
                    </a:solidFill>
                  </a:rPr>
                  <a:t>.</a:t>
                </a:r>
              </a:p>
            </p:txBody>
          </p:sp>
        </p:grpSp>
      </p:grpSp>
      <p:sp>
        <p:nvSpPr>
          <p:cNvPr id="67" name="Rectangle 1436"/>
          <p:cNvSpPr>
            <a:spLocks noChangeArrowheads="1"/>
          </p:cNvSpPr>
          <p:nvPr/>
        </p:nvSpPr>
        <p:spPr bwMode="auto">
          <a:xfrm>
            <a:off x="8366967" y="2993772"/>
            <a:ext cx="2690831" cy="523220"/>
          </a:xfrm>
          <a:prstGeom prst="rect">
            <a:avLst/>
          </a:prstGeom>
        </p:spPr>
        <p:txBody>
          <a:bodyPr vert="horz" lIns="91440" tIns="45720" rIns="91440" bIns="45720" rtlCol="0">
            <a:spAutoFit/>
          </a:bodyPr>
          <a:lstStyle/>
          <a:p>
            <a:pPr algn="r">
              <a:buFont typeface="Arial" pitchFamily="34" charset="0"/>
              <a:buNone/>
            </a:pPr>
            <a:r>
              <a:rPr lang="ar-MA" sz="2800" b="1" dirty="0">
                <a:solidFill>
                  <a:srgbClr val="4472C4"/>
                </a:solidFill>
                <a:cs typeface="+mj-cs"/>
              </a:rPr>
              <a:t>الانفتاح</a:t>
            </a:r>
            <a:endParaRPr lang="en-US" sz="2800" b="1" dirty="0">
              <a:solidFill>
                <a:srgbClr val="4472C4"/>
              </a:solidFill>
              <a:cs typeface="+mj-cs"/>
            </a:endParaRPr>
          </a:p>
        </p:txBody>
      </p:sp>
      <p:sp>
        <p:nvSpPr>
          <p:cNvPr id="68" name="Rectangle 1436"/>
          <p:cNvSpPr>
            <a:spLocks noChangeArrowheads="1"/>
          </p:cNvSpPr>
          <p:nvPr/>
        </p:nvSpPr>
        <p:spPr bwMode="auto">
          <a:xfrm>
            <a:off x="8249463" y="4808349"/>
            <a:ext cx="2939850" cy="523220"/>
          </a:xfrm>
          <a:prstGeom prst="rect">
            <a:avLst/>
          </a:prstGeom>
        </p:spPr>
        <p:txBody>
          <a:bodyPr vert="horz" wrap="square" lIns="91440" tIns="45720" rIns="91440" bIns="45720" rtlCol="0">
            <a:spAutoFit/>
          </a:bodyPr>
          <a:lstStyle/>
          <a:p>
            <a:pPr algn="r">
              <a:buFont typeface="Arial" pitchFamily="34" charset="0"/>
              <a:buNone/>
            </a:pPr>
            <a:r>
              <a:rPr lang="ar-MA" sz="2800" b="1" dirty="0">
                <a:solidFill>
                  <a:srgbClr val="70AD47"/>
                </a:solidFill>
                <a:cs typeface="+mj-cs"/>
              </a:rPr>
              <a:t>تصميم برنامج تواصلي</a:t>
            </a:r>
            <a:endParaRPr lang="en-US" sz="2800" b="1" dirty="0">
              <a:solidFill>
                <a:srgbClr val="70AD47"/>
              </a:solidFill>
              <a:cs typeface="+mj-cs"/>
            </a:endParaRPr>
          </a:p>
        </p:txBody>
      </p:sp>
      <p:sp>
        <p:nvSpPr>
          <p:cNvPr id="69" name="Rectangle 1436"/>
          <p:cNvSpPr>
            <a:spLocks noChangeArrowheads="1"/>
          </p:cNvSpPr>
          <p:nvPr/>
        </p:nvSpPr>
        <p:spPr bwMode="auto">
          <a:xfrm>
            <a:off x="831364" y="3081611"/>
            <a:ext cx="2690831" cy="523220"/>
          </a:xfrm>
          <a:prstGeom prst="rect">
            <a:avLst/>
          </a:prstGeom>
        </p:spPr>
        <p:txBody>
          <a:bodyPr vert="horz" lIns="91440" tIns="45720" rIns="91440" bIns="45720" rtlCol="0">
            <a:spAutoFit/>
          </a:bodyPr>
          <a:lstStyle/>
          <a:p>
            <a:pPr algn="r">
              <a:buFont typeface="Arial" pitchFamily="34" charset="0"/>
              <a:buNone/>
            </a:pPr>
            <a:r>
              <a:rPr lang="ar-MA" sz="2800" b="1" dirty="0">
                <a:solidFill>
                  <a:srgbClr val="44546A"/>
                </a:solidFill>
                <a:cs typeface="+mj-cs"/>
              </a:rPr>
              <a:t>تقديم خدمات خاصة </a:t>
            </a:r>
            <a:endParaRPr lang="en-US" sz="2800" b="1" dirty="0">
              <a:solidFill>
                <a:srgbClr val="44546A"/>
              </a:solidFill>
              <a:cs typeface="+mj-cs"/>
            </a:endParaRPr>
          </a:p>
        </p:txBody>
      </p:sp>
      <p:sp>
        <p:nvSpPr>
          <p:cNvPr id="70" name="Content Placeholder 2"/>
          <p:cNvSpPr txBox="1">
            <a:spLocks/>
          </p:cNvSpPr>
          <p:nvPr/>
        </p:nvSpPr>
        <p:spPr>
          <a:xfrm>
            <a:off x="444507" y="3556362"/>
            <a:ext cx="3723240" cy="1200329"/>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rtl="1">
              <a:spcBef>
                <a:spcPts val="0"/>
              </a:spcBef>
              <a:buNone/>
            </a:pPr>
            <a:r>
              <a:rPr lang="ar-MA" sz="1800" b="1" dirty="0">
                <a:cs typeface="+mj-cs"/>
              </a:rPr>
              <a:t>تنظيم لقاءات حول علاقات الشغل الفردية والجماعية  ومعطيات عن عالم التشغيل بالقطاعات العامة والخاصة عروض حول العمل اللائق وبعض مقتضيات مدونة الشغل </a:t>
            </a:r>
            <a:r>
              <a:rPr lang="en-US" sz="1800" b="1" dirty="0">
                <a:solidFill>
                  <a:schemeClr val="tx1">
                    <a:lumMod val="90000"/>
                    <a:lumOff val="10000"/>
                  </a:schemeClr>
                </a:solidFill>
                <a:cs typeface="+mj-cs"/>
              </a:rPr>
              <a:t>.</a:t>
            </a:r>
          </a:p>
        </p:txBody>
      </p:sp>
      <p:sp>
        <p:nvSpPr>
          <p:cNvPr id="71" name="Rectangle 1436"/>
          <p:cNvSpPr>
            <a:spLocks noChangeArrowheads="1"/>
          </p:cNvSpPr>
          <p:nvPr/>
        </p:nvSpPr>
        <p:spPr bwMode="auto">
          <a:xfrm>
            <a:off x="50800" y="1793910"/>
            <a:ext cx="3487373" cy="523220"/>
          </a:xfrm>
          <a:prstGeom prst="rect">
            <a:avLst/>
          </a:prstGeom>
        </p:spPr>
        <p:txBody>
          <a:bodyPr vert="horz" wrap="square" lIns="91440" tIns="45720" rIns="91440" bIns="45720" rtlCol="0">
            <a:spAutoFit/>
          </a:bodyPr>
          <a:lstStyle/>
          <a:p>
            <a:pPr algn="r">
              <a:buFont typeface="Arial" pitchFamily="34" charset="0"/>
              <a:buNone/>
            </a:pPr>
            <a:r>
              <a:rPr lang="ar-MA" sz="2800" b="1" dirty="0">
                <a:solidFill>
                  <a:srgbClr val="5B9BD5"/>
                </a:solidFill>
                <a:cs typeface="+mj-cs"/>
              </a:rPr>
              <a:t>شبكات التواصل الاجتماعي  </a:t>
            </a:r>
            <a:endParaRPr lang="en-US" sz="2800" b="1" dirty="0">
              <a:solidFill>
                <a:srgbClr val="5B9BD5"/>
              </a:solidFill>
              <a:cs typeface="+mj-cs"/>
            </a:endParaRPr>
          </a:p>
        </p:txBody>
      </p:sp>
      <p:sp>
        <p:nvSpPr>
          <p:cNvPr id="72" name="Rectangle 1436"/>
          <p:cNvSpPr>
            <a:spLocks noChangeArrowheads="1"/>
          </p:cNvSpPr>
          <p:nvPr/>
        </p:nvSpPr>
        <p:spPr bwMode="auto">
          <a:xfrm>
            <a:off x="927153" y="4846847"/>
            <a:ext cx="2690831" cy="523220"/>
          </a:xfrm>
          <a:prstGeom prst="rect">
            <a:avLst/>
          </a:prstGeom>
        </p:spPr>
        <p:txBody>
          <a:bodyPr vert="horz" lIns="91440" tIns="45720" rIns="91440" bIns="45720" rtlCol="0">
            <a:spAutoFit/>
          </a:bodyPr>
          <a:lstStyle/>
          <a:p>
            <a:pPr algn="r">
              <a:buFont typeface="Arial" pitchFamily="34" charset="0"/>
              <a:buNone/>
            </a:pPr>
            <a:r>
              <a:rPr lang="ar-MA" sz="2800" b="1" dirty="0">
                <a:solidFill>
                  <a:srgbClr val="BF9000"/>
                </a:solidFill>
                <a:cs typeface="+mj-cs"/>
              </a:rPr>
              <a:t>برنامج لقيادة حملات </a:t>
            </a:r>
            <a:endParaRPr lang="en-US" sz="2800" b="1" dirty="0">
              <a:solidFill>
                <a:srgbClr val="BF9000"/>
              </a:solidFill>
              <a:cs typeface="+mj-cs"/>
            </a:endParaRPr>
          </a:p>
        </p:txBody>
      </p:sp>
      <p:sp>
        <p:nvSpPr>
          <p:cNvPr id="73" name="Content Placeholder 2"/>
          <p:cNvSpPr txBox="1">
            <a:spLocks/>
          </p:cNvSpPr>
          <p:nvPr/>
        </p:nvSpPr>
        <p:spPr>
          <a:xfrm>
            <a:off x="444507" y="5430894"/>
            <a:ext cx="3784561" cy="369332"/>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rtl="1">
              <a:spcBef>
                <a:spcPts val="0"/>
              </a:spcBef>
              <a:buNone/>
            </a:pPr>
            <a:r>
              <a:rPr lang="ar-MA" sz="1800" b="1" dirty="0">
                <a:cs typeface="+mj-cs"/>
              </a:rPr>
              <a:t>تعبئة تستهدف الشباب العامل </a:t>
            </a:r>
          </a:p>
        </p:txBody>
      </p:sp>
      <p:sp>
        <p:nvSpPr>
          <p:cNvPr id="74" name="Content Placeholder 2"/>
          <p:cNvSpPr txBox="1">
            <a:spLocks/>
          </p:cNvSpPr>
          <p:nvPr/>
        </p:nvSpPr>
        <p:spPr>
          <a:xfrm>
            <a:off x="355600" y="2374453"/>
            <a:ext cx="3833938" cy="646331"/>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rtl="1">
              <a:spcBef>
                <a:spcPts val="0"/>
              </a:spcBef>
              <a:buNone/>
            </a:pPr>
            <a:r>
              <a:rPr lang="ar-MA" sz="1800" b="1" dirty="0">
                <a:cs typeface="+mj-cs"/>
              </a:rPr>
              <a:t>تطوير العمل مع الاهتمام بنوعية الرسالة التي هي اهم من الوسيلة</a:t>
            </a:r>
            <a:r>
              <a:rPr lang="en-US" sz="1200" dirty="0">
                <a:solidFill>
                  <a:schemeClr val="tx1">
                    <a:lumMod val="90000"/>
                    <a:lumOff val="10000"/>
                  </a:schemeClr>
                </a:solidFill>
              </a:rPr>
              <a:t>.</a:t>
            </a:r>
          </a:p>
        </p:txBody>
      </p:sp>
    </p:spTree>
    <p:extLst>
      <p:ext uri="{BB962C8B-B14F-4D97-AF65-F5344CB8AC3E}">
        <p14:creationId xmlns:p14="http://schemas.microsoft.com/office/powerpoint/2010/main" val="23496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p:cNvPicPr>
            <a:picLocks noChangeAspect="1"/>
          </p:cNvPicPr>
          <p:nvPr/>
        </p:nvPicPr>
        <p:blipFill>
          <a:blip r:embed="rId2"/>
          <a:srcRect/>
          <a:stretch>
            <a:fillRect/>
          </a:stretch>
        </p:blipFill>
        <p:spPr bwMode="auto">
          <a:xfrm>
            <a:off x="1752806" y="1919592"/>
            <a:ext cx="7920615" cy="51866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25"/>
          <p:cNvGrpSpPr>
            <a:grpSpLocks noChangeAspect="1"/>
          </p:cNvGrpSpPr>
          <p:nvPr/>
        </p:nvGrpSpPr>
        <p:grpSpPr>
          <a:xfrm>
            <a:off x="9419118" y="3188348"/>
            <a:ext cx="1952757" cy="1952757"/>
            <a:chOff x="1382807" y="174388"/>
            <a:chExt cx="3025588" cy="3025589"/>
          </a:xfrm>
        </p:grpSpPr>
        <p:sp>
          <p:nvSpPr>
            <p:cNvPr id="23" name="Rectangle 22"/>
            <p:cNvSpPr/>
            <p:nvPr/>
          </p:nvSpPr>
          <p:spPr>
            <a:xfrm>
              <a:off x="1382807" y="174388"/>
              <a:ext cx="3025588" cy="3025588"/>
            </a:xfrm>
            <a:prstGeom prst="rect">
              <a:avLst/>
            </a:prstGeom>
            <a:solidFill>
              <a:srgbClr val="A79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7"/>
            <p:cNvSpPr/>
            <p:nvPr/>
          </p:nvSpPr>
          <p:spPr>
            <a:xfrm>
              <a:off x="2243145" y="751995"/>
              <a:ext cx="1323398" cy="1986581"/>
            </a:xfrm>
            <a:custGeom>
              <a:avLst/>
              <a:gdLst/>
              <a:ahLst/>
              <a:cxnLst/>
              <a:rect l="l" t="t" r="r" b="b"/>
              <a:pathLst>
                <a:path w="1323398" h="1986581">
                  <a:moveTo>
                    <a:pt x="821931" y="0"/>
                  </a:moveTo>
                  <a:cubicBezTo>
                    <a:pt x="859516" y="0"/>
                    <a:pt x="897349" y="2225"/>
                    <a:pt x="935429" y="6676"/>
                  </a:cubicBezTo>
                  <a:cubicBezTo>
                    <a:pt x="973508" y="11127"/>
                    <a:pt x="1008868" y="16814"/>
                    <a:pt x="1041508" y="23738"/>
                  </a:cubicBezTo>
                  <a:cubicBezTo>
                    <a:pt x="1074148" y="30662"/>
                    <a:pt x="1101843" y="38574"/>
                    <a:pt x="1124591" y="47476"/>
                  </a:cubicBezTo>
                  <a:cubicBezTo>
                    <a:pt x="1147340" y="56378"/>
                    <a:pt x="1162424" y="64043"/>
                    <a:pt x="1169842" y="70472"/>
                  </a:cubicBezTo>
                  <a:cubicBezTo>
                    <a:pt x="1177260" y="76901"/>
                    <a:pt x="1182947" y="84072"/>
                    <a:pt x="1186904" y="91985"/>
                  </a:cubicBezTo>
                  <a:cubicBezTo>
                    <a:pt x="1190860" y="99898"/>
                    <a:pt x="1194075" y="108552"/>
                    <a:pt x="1196547" y="117949"/>
                  </a:cubicBezTo>
                  <a:cubicBezTo>
                    <a:pt x="1199020" y="127345"/>
                    <a:pt x="1200751" y="138967"/>
                    <a:pt x="1201740" y="152814"/>
                  </a:cubicBezTo>
                  <a:cubicBezTo>
                    <a:pt x="1202729" y="166661"/>
                    <a:pt x="1203224" y="183476"/>
                    <a:pt x="1203224" y="203257"/>
                  </a:cubicBezTo>
                  <a:cubicBezTo>
                    <a:pt x="1203224" y="233919"/>
                    <a:pt x="1202482" y="259388"/>
                    <a:pt x="1200998" y="279664"/>
                  </a:cubicBezTo>
                  <a:cubicBezTo>
                    <a:pt x="1199515" y="299941"/>
                    <a:pt x="1196795" y="315766"/>
                    <a:pt x="1192838" y="327140"/>
                  </a:cubicBezTo>
                  <a:cubicBezTo>
                    <a:pt x="1188882" y="338515"/>
                    <a:pt x="1183442" y="346675"/>
                    <a:pt x="1176518" y="351620"/>
                  </a:cubicBezTo>
                  <a:cubicBezTo>
                    <a:pt x="1169595" y="356566"/>
                    <a:pt x="1161188" y="359039"/>
                    <a:pt x="1151297" y="359039"/>
                  </a:cubicBezTo>
                  <a:cubicBezTo>
                    <a:pt x="1139428" y="359039"/>
                    <a:pt x="1124097" y="355824"/>
                    <a:pt x="1105304" y="349395"/>
                  </a:cubicBezTo>
                  <a:cubicBezTo>
                    <a:pt x="1086512" y="342966"/>
                    <a:pt x="1063763" y="335795"/>
                    <a:pt x="1037057" y="327882"/>
                  </a:cubicBezTo>
                  <a:cubicBezTo>
                    <a:pt x="1010352" y="319970"/>
                    <a:pt x="978948" y="313046"/>
                    <a:pt x="942847" y="307111"/>
                  </a:cubicBezTo>
                  <a:cubicBezTo>
                    <a:pt x="906745" y="301177"/>
                    <a:pt x="864956" y="298210"/>
                    <a:pt x="817480" y="298210"/>
                  </a:cubicBezTo>
                  <a:cubicBezTo>
                    <a:pt x="737364" y="298210"/>
                    <a:pt x="669611" y="313046"/>
                    <a:pt x="614223" y="342719"/>
                  </a:cubicBezTo>
                  <a:cubicBezTo>
                    <a:pt x="558834" y="372391"/>
                    <a:pt x="513830" y="412696"/>
                    <a:pt x="479212" y="463634"/>
                  </a:cubicBezTo>
                  <a:cubicBezTo>
                    <a:pt x="444594" y="514572"/>
                    <a:pt x="419372" y="573670"/>
                    <a:pt x="403547" y="640928"/>
                  </a:cubicBezTo>
                  <a:cubicBezTo>
                    <a:pt x="387722" y="708186"/>
                    <a:pt x="379314" y="779401"/>
                    <a:pt x="378325" y="854571"/>
                  </a:cubicBezTo>
                  <a:cubicBezTo>
                    <a:pt x="400085" y="840724"/>
                    <a:pt x="425060" y="826877"/>
                    <a:pt x="453249" y="813030"/>
                  </a:cubicBezTo>
                  <a:cubicBezTo>
                    <a:pt x="481438" y="799182"/>
                    <a:pt x="512099" y="787313"/>
                    <a:pt x="545234" y="777422"/>
                  </a:cubicBezTo>
                  <a:cubicBezTo>
                    <a:pt x="578368" y="767531"/>
                    <a:pt x="614223" y="759371"/>
                    <a:pt x="652797" y="752943"/>
                  </a:cubicBezTo>
                  <a:cubicBezTo>
                    <a:pt x="691371" y="746513"/>
                    <a:pt x="732419" y="743299"/>
                    <a:pt x="775938" y="743299"/>
                  </a:cubicBezTo>
                  <a:cubicBezTo>
                    <a:pt x="872869" y="743299"/>
                    <a:pt x="955952" y="756651"/>
                    <a:pt x="1025188" y="783357"/>
                  </a:cubicBezTo>
                  <a:cubicBezTo>
                    <a:pt x="1094424" y="810062"/>
                    <a:pt x="1151049" y="848142"/>
                    <a:pt x="1195064" y="897596"/>
                  </a:cubicBezTo>
                  <a:cubicBezTo>
                    <a:pt x="1239078" y="947051"/>
                    <a:pt x="1271471" y="1006891"/>
                    <a:pt x="1292242" y="1077116"/>
                  </a:cubicBezTo>
                  <a:cubicBezTo>
                    <a:pt x="1313012" y="1147341"/>
                    <a:pt x="1323398" y="1225479"/>
                    <a:pt x="1323398" y="1311529"/>
                  </a:cubicBezTo>
                  <a:cubicBezTo>
                    <a:pt x="1323398" y="1408460"/>
                    <a:pt x="1308562" y="1498219"/>
                    <a:pt x="1278889" y="1580808"/>
                  </a:cubicBezTo>
                  <a:cubicBezTo>
                    <a:pt x="1249216" y="1663397"/>
                    <a:pt x="1205697" y="1734611"/>
                    <a:pt x="1148329" y="1794451"/>
                  </a:cubicBezTo>
                  <a:cubicBezTo>
                    <a:pt x="1090963" y="1854291"/>
                    <a:pt x="1020243" y="1901272"/>
                    <a:pt x="936170" y="1935396"/>
                  </a:cubicBezTo>
                  <a:cubicBezTo>
                    <a:pt x="852098" y="1969519"/>
                    <a:pt x="755167" y="1986581"/>
                    <a:pt x="645379" y="1986581"/>
                  </a:cubicBezTo>
                  <a:cubicBezTo>
                    <a:pt x="556361" y="1986581"/>
                    <a:pt x="478718" y="1976443"/>
                    <a:pt x="412449" y="1956167"/>
                  </a:cubicBezTo>
                  <a:cubicBezTo>
                    <a:pt x="346180" y="1935890"/>
                    <a:pt x="288813" y="1906712"/>
                    <a:pt x="240348" y="1868633"/>
                  </a:cubicBezTo>
                  <a:cubicBezTo>
                    <a:pt x="191882" y="1830553"/>
                    <a:pt x="152319" y="1784313"/>
                    <a:pt x="121657" y="1729913"/>
                  </a:cubicBezTo>
                  <a:cubicBezTo>
                    <a:pt x="90996" y="1675513"/>
                    <a:pt x="66516" y="1614190"/>
                    <a:pt x="48218" y="1545943"/>
                  </a:cubicBezTo>
                  <a:cubicBezTo>
                    <a:pt x="29919" y="1477696"/>
                    <a:pt x="17309" y="1403514"/>
                    <a:pt x="10385" y="1323398"/>
                  </a:cubicBezTo>
                  <a:cubicBezTo>
                    <a:pt x="3461" y="1243282"/>
                    <a:pt x="0" y="1158221"/>
                    <a:pt x="0" y="1068214"/>
                  </a:cubicBezTo>
                  <a:cubicBezTo>
                    <a:pt x="0" y="993043"/>
                    <a:pt x="3709" y="914411"/>
                    <a:pt x="11127" y="832317"/>
                  </a:cubicBezTo>
                  <a:cubicBezTo>
                    <a:pt x="18545" y="750222"/>
                    <a:pt x="32887" y="669612"/>
                    <a:pt x="54152" y="590485"/>
                  </a:cubicBezTo>
                  <a:cubicBezTo>
                    <a:pt x="75417" y="511358"/>
                    <a:pt x="105337" y="435940"/>
                    <a:pt x="143912" y="364231"/>
                  </a:cubicBezTo>
                  <a:cubicBezTo>
                    <a:pt x="182486" y="292522"/>
                    <a:pt x="232188" y="229715"/>
                    <a:pt x="293017" y="175810"/>
                  </a:cubicBezTo>
                  <a:cubicBezTo>
                    <a:pt x="353845" y="121905"/>
                    <a:pt x="427532" y="79127"/>
                    <a:pt x="514078" y="47476"/>
                  </a:cubicBezTo>
                  <a:cubicBezTo>
                    <a:pt x="600623" y="15825"/>
                    <a:pt x="703240" y="0"/>
                    <a:pt x="821931" y="0"/>
                  </a:cubicBezTo>
                  <a:close/>
                  <a:moveTo>
                    <a:pt x="686920" y="1040025"/>
                  </a:moveTo>
                  <a:cubicBezTo>
                    <a:pt x="659226" y="1040025"/>
                    <a:pt x="632026" y="1042498"/>
                    <a:pt x="605321" y="1047443"/>
                  </a:cubicBezTo>
                  <a:cubicBezTo>
                    <a:pt x="578615" y="1052388"/>
                    <a:pt x="552405" y="1059312"/>
                    <a:pt x="526688" y="1068214"/>
                  </a:cubicBezTo>
                  <a:cubicBezTo>
                    <a:pt x="500972" y="1077116"/>
                    <a:pt x="476245" y="1087748"/>
                    <a:pt x="452507" y="1100112"/>
                  </a:cubicBezTo>
                  <a:cubicBezTo>
                    <a:pt x="428769" y="1112476"/>
                    <a:pt x="406514" y="1125581"/>
                    <a:pt x="385743" y="1139428"/>
                  </a:cubicBezTo>
                  <a:cubicBezTo>
                    <a:pt x="385743" y="1245261"/>
                    <a:pt x="391678" y="1333537"/>
                    <a:pt x="403547" y="1404256"/>
                  </a:cubicBezTo>
                  <a:cubicBezTo>
                    <a:pt x="415416" y="1474976"/>
                    <a:pt x="432972" y="1531107"/>
                    <a:pt x="456216" y="1572648"/>
                  </a:cubicBezTo>
                  <a:cubicBezTo>
                    <a:pt x="479459" y="1614190"/>
                    <a:pt x="508638" y="1643615"/>
                    <a:pt x="543750" y="1660924"/>
                  </a:cubicBezTo>
                  <a:cubicBezTo>
                    <a:pt x="578863" y="1678233"/>
                    <a:pt x="619663" y="1686888"/>
                    <a:pt x="666150" y="1686888"/>
                  </a:cubicBezTo>
                  <a:cubicBezTo>
                    <a:pt x="711648" y="1686888"/>
                    <a:pt x="751458" y="1678481"/>
                    <a:pt x="785582" y="1661666"/>
                  </a:cubicBezTo>
                  <a:cubicBezTo>
                    <a:pt x="819705" y="1644852"/>
                    <a:pt x="848142" y="1621113"/>
                    <a:pt x="870891" y="1590452"/>
                  </a:cubicBezTo>
                  <a:cubicBezTo>
                    <a:pt x="893640" y="1559790"/>
                    <a:pt x="910949" y="1523936"/>
                    <a:pt x="922818" y="1482889"/>
                  </a:cubicBezTo>
                  <a:cubicBezTo>
                    <a:pt x="934687" y="1441842"/>
                    <a:pt x="940621" y="1397085"/>
                    <a:pt x="940621" y="1348620"/>
                  </a:cubicBezTo>
                  <a:cubicBezTo>
                    <a:pt x="940621" y="1298177"/>
                    <a:pt x="936170" y="1253915"/>
                    <a:pt x="927269" y="1215835"/>
                  </a:cubicBezTo>
                  <a:cubicBezTo>
                    <a:pt x="918367" y="1177755"/>
                    <a:pt x="904025" y="1145610"/>
                    <a:pt x="884243" y="1119399"/>
                  </a:cubicBezTo>
                  <a:cubicBezTo>
                    <a:pt x="864462" y="1093188"/>
                    <a:pt x="838251" y="1073407"/>
                    <a:pt x="805611" y="1060054"/>
                  </a:cubicBezTo>
                  <a:cubicBezTo>
                    <a:pt x="772971" y="1046701"/>
                    <a:pt x="733408" y="1040025"/>
                    <a:pt x="686920" y="104002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8"/>
            <p:cNvSpPr/>
            <p:nvPr/>
          </p:nvSpPr>
          <p:spPr>
            <a:xfrm>
              <a:off x="2519963" y="839904"/>
              <a:ext cx="1888432" cy="2360073"/>
            </a:xfrm>
            <a:custGeom>
              <a:avLst/>
              <a:gdLst>
                <a:gd name="connsiteX0" fmla="*/ 410102 w 1888432"/>
                <a:gd name="connsiteY0" fmla="*/ 952116 h 2360073"/>
                <a:gd name="connsiteX1" fmla="*/ 528793 w 1888432"/>
                <a:gd name="connsiteY1" fmla="*/ 972145 h 2360073"/>
                <a:gd name="connsiteX2" fmla="*/ 607425 w 1888432"/>
                <a:gd name="connsiteY2" fmla="*/ 1031490 h 2360073"/>
                <a:gd name="connsiteX3" fmla="*/ 650451 w 1888432"/>
                <a:gd name="connsiteY3" fmla="*/ 1127926 h 2360073"/>
                <a:gd name="connsiteX4" fmla="*/ 663803 w 1888432"/>
                <a:gd name="connsiteY4" fmla="*/ 1260711 h 2360073"/>
                <a:gd name="connsiteX5" fmla="*/ 646000 w 1888432"/>
                <a:gd name="connsiteY5" fmla="*/ 1394980 h 2360073"/>
                <a:gd name="connsiteX6" fmla="*/ 594073 w 1888432"/>
                <a:gd name="connsiteY6" fmla="*/ 1502543 h 2360073"/>
                <a:gd name="connsiteX7" fmla="*/ 508764 w 1888432"/>
                <a:gd name="connsiteY7" fmla="*/ 1573757 h 2360073"/>
                <a:gd name="connsiteX8" fmla="*/ 389332 w 1888432"/>
                <a:gd name="connsiteY8" fmla="*/ 1598979 h 2360073"/>
                <a:gd name="connsiteX9" fmla="*/ 266932 w 1888432"/>
                <a:gd name="connsiteY9" fmla="*/ 1573015 h 2360073"/>
                <a:gd name="connsiteX10" fmla="*/ 179398 w 1888432"/>
                <a:gd name="connsiteY10" fmla="*/ 1484739 h 2360073"/>
                <a:gd name="connsiteX11" fmla="*/ 126729 w 1888432"/>
                <a:gd name="connsiteY11" fmla="*/ 1316347 h 2360073"/>
                <a:gd name="connsiteX12" fmla="*/ 108925 w 1888432"/>
                <a:gd name="connsiteY12" fmla="*/ 1051519 h 2360073"/>
                <a:gd name="connsiteX13" fmla="*/ 175689 w 1888432"/>
                <a:gd name="connsiteY13" fmla="*/ 1012203 h 2360073"/>
                <a:gd name="connsiteX14" fmla="*/ 249870 w 1888432"/>
                <a:gd name="connsiteY14" fmla="*/ 980305 h 2360073"/>
                <a:gd name="connsiteX15" fmla="*/ 328503 w 1888432"/>
                <a:gd name="connsiteY15" fmla="*/ 959534 h 2360073"/>
                <a:gd name="connsiteX16" fmla="*/ 410102 w 1888432"/>
                <a:gd name="connsiteY16" fmla="*/ 952116 h 2360073"/>
                <a:gd name="connsiteX17" fmla="*/ 906854 w 1888432"/>
                <a:gd name="connsiteY17" fmla="*/ 0 h 2360073"/>
                <a:gd name="connsiteX18" fmla="*/ 1888432 w 1888432"/>
                <a:gd name="connsiteY18" fmla="*/ 851487 h 2360073"/>
                <a:gd name="connsiteX19" fmla="*/ 1888432 w 1888432"/>
                <a:gd name="connsiteY19" fmla="*/ 2360073 h 2360073"/>
                <a:gd name="connsiteX20" fmla="*/ 641145 w 1888432"/>
                <a:gd name="connsiteY20" fmla="*/ 2360073 h 2360073"/>
                <a:gd name="connsiteX21" fmla="*/ 0 w 1888432"/>
                <a:gd name="connsiteY21" fmla="*/ 1803901 h 2360073"/>
                <a:gd name="connsiteX22" fmla="*/ 42904 w 1888432"/>
                <a:gd name="connsiteY22" fmla="*/ 1831167 h 2360073"/>
                <a:gd name="connsiteX23" fmla="*/ 135631 w 1888432"/>
                <a:gd name="connsiteY23" fmla="*/ 1868258 h 2360073"/>
                <a:gd name="connsiteX24" fmla="*/ 368561 w 1888432"/>
                <a:gd name="connsiteY24" fmla="*/ 1898672 h 2360073"/>
                <a:gd name="connsiteX25" fmla="*/ 659352 w 1888432"/>
                <a:gd name="connsiteY25" fmla="*/ 1847487 h 2360073"/>
                <a:gd name="connsiteX26" fmla="*/ 871511 w 1888432"/>
                <a:gd name="connsiteY26" fmla="*/ 1706542 h 2360073"/>
                <a:gd name="connsiteX27" fmla="*/ 1002071 w 1888432"/>
                <a:gd name="connsiteY27" fmla="*/ 1492899 h 2360073"/>
                <a:gd name="connsiteX28" fmla="*/ 1046580 w 1888432"/>
                <a:gd name="connsiteY28" fmla="*/ 1223620 h 2360073"/>
                <a:gd name="connsiteX29" fmla="*/ 1015424 w 1888432"/>
                <a:gd name="connsiteY29" fmla="*/ 989207 h 2360073"/>
                <a:gd name="connsiteX30" fmla="*/ 918246 w 1888432"/>
                <a:gd name="connsiteY30" fmla="*/ 809687 h 2360073"/>
                <a:gd name="connsiteX31" fmla="*/ 748370 w 1888432"/>
                <a:gd name="connsiteY31" fmla="*/ 695448 h 2360073"/>
                <a:gd name="connsiteX32" fmla="*/ 499120 w 1888432"/>
                <a:gd name="connsiteY32" fmla="*/ 655390 h 2360073"/>
                <a:gd name="connsiteX33" fmla="*/ 375979 w 1888432"/>
                <a:gd name="connsiteY33" fmla="*/ 665034 h 2360073"/>
                <a:gd name="connsiteX34" fmla="*/ 268416 w 1888432"/>
                <a:gd name="connsiteY34" fmla="*/ 689513 h 2360073"/>
                <a:gd name="connsiteX35" fmla="*/ 176431 w 1888432"/>
                <a:gd name="connsiteY35" fmla="*/ 725121 h 2360073"/>
                <a:gd name="connsiteX36" fmla="*/ 101507 w 1888432"/>
                <a:gd name="connsiteY36" fmla="*/ 766662 h 2360073"/>
                <a:gd name="connsiteX37" fmla="*/ 126729 w 1888432"/>
                <a:gd name="connsiteY37" fmla="*/ 553019 h 2360073"/>
                <a:gd name="connsiteX38" fmla="*/ 202394 w 1888432"/>
                <a:gd name="connsiteY38" fmla="*/ 375725 h 2360073"/>
                <a:gd name="connsiteX39" fmla="*/ 337405 w 1888432"/>
                <a:gd name="connsiteY39" fmla="*/ 254810 h 2360073"/>
                <a:gd name="connsiteX40" fmla="*/ 540662 w 1888432"/>
                <a:gd name="connsiteY40" fmla="*/ 210301 h 2360073"/>
                <a:gd name="connsiteX41" fmla="*/ 666029 w 1888432"/>
                <a:gd name="connsiteY41" fmla="*/ 219202 h 2360073"/>
                <a:gd name="connsiteX42" fmla="*/ 760239 w 1888432"/>
                <a:gd name="connsiteY42" fmla="*/ 239973 h 2360073"/>
                <a:gd name="connsiteX43" fmla="*/ 828486 w 1888432"/>
                <a:gd name="connsiteY43" fmla="*/ 261486 h 2360073"/>
                <a:gd name="connsiteX44" fmla="*/ 874479 w 1888432"/>
                <a:gd name="connsiteY44" fmla="*/ 271130 h 2360073"/>
                <a:gd name="connsiteX45" fmla="*/ 899700 w 1888432"/>
                <a:gd name="connsiteY45" fmla="*/ 263711 h 2360073"/>
                <a:gd name="connsiteX46" fmla="*/ 916020 w 1888432"/>
                <a:gd name="connsiteY46" fmla="*/ 239231 h 2360073"/>
                <a:gd name="connsiteX47" fmla="*/ 924180 w 1888432"/>
                <a:gd name="connsiteY47" fmla="*/ 191755 h 2360073"/>
                <a:gd name="connsiteX48" fmla="*/ 926406 w 1888432"/>
                <a:gd name="connsiteY48" fmla="*/ 115348 h 2360073"/>
                <a:gd name="connsiteX49" fmla="*/ 924922 w 1888432"/>
                <a:gd name="connsiteY49" fmla="*/ 64905 h 2360073"/>
                <a:gd name="connsiteX50" fmla="*/ 919729 w 1888432"/>
                <a:gd name="connsiteY50" fmla="*/ 30040 h 2360073"/>
                <a:gd name="connsiteX51" fmla="*/ 910086 w 1888432"/>
                <a:gd name="connsiteY51" fmla="*/ 4076 h 236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88432" h="2360073">
                  <a:moveTo>
                    <a:pt x="410102" y="952116"/>
                  </a:moveTo>
                  <a:cubicBezTo>
                    <a:pt x="456590" y="952116"/>
                    <a:pt x="496153" y="958792"/>
                    <a:pt x="528793" y="972145"/>
                  </a:cubicBezTo>
                  <a:cubicBezTo>
                    <a:pt x="561433" y="985498"/>
                    <a:pt x="587644" y="1005279"/>
                    <a:pt x="607425" y="1031490"/>
                  </a:cubicBezTo>
                  <a:cubicBezTo>
                    <a:pt x="627207" y="1057701"/>
                    <a:pt x="641549" y="1089846"/>
                    <a:pt x="650451" y="1127926"/>
                  </a:cubicBezTo>
                  <a:cubicBezTo>
                    <a:pt x="659352" y="1166006"/>
                    <a:pt x="663803" y="1210268"/>
                    <a:pt x="663803" y="1260711"/>
                  </a:cubicBezTo>
                  <a:cubicBezTo>
                    <a:pt x="663803" y="1309176"/>
                    <a:pt x="657869" y="1353933"/>
                    <a:pt x="646000" y="1394980"/>
                  </a:cubicBezTo>
                  <a:cubicBezTo>
                    <a:pt x="634131" y="1436027"/>
                    <a:pt x="616822" y="1471881"/>
                    <a:pt x="594073" y="1502543"/>
                  </a:cubicBezTo>
                  <a:cubicBezTo>
                    <a:pt x="571324" y="1533204"/>
                    <a:pt x="542887" y="1556943"/>
                    <a:pt x="508764" y="1573757"/>
                  </a:cubicBezTo>
                  <a:cubicBezTo>
                    <a:pt x="474640" y="1590572"/>
                    <a:pt x="434830" y="1598979"/>
                    <a:pt x="389332" y="1598979"/>
                  </a:cubicBezTo>
                  <a:cubicBezTo>
                    <a:pt x="342845" y="1598979"/>
                    <a:pt x="302045" y="1590324"/>
                    <a:pt x="266932" y="1573015"/>
                  </a:cubicBezTo>
                  <a:cubicBezTo>
                    <a:pt x="231820" y="1555706"/>
                    <a:pt x="202641" y="1526281"/>
                    <a:pt x="179398" y="1484739"/>
                  </a:cubicBezTo>
                  <a:cubicBezTo>
                    <a:pt x="156154" y="1443198"/>
                    <a:pt x="138598" y="1387067"/>
                    <a:pt x="126729" y="1316347"/>
                  </a:cubicBezTo>
                  <a:cubicBezTo>
                    <a:pt x="114860" y="1245628"/>
                    <a:pt x="108925" y="1157352"/>
                    <a:pt x="108925" y="1051519"/>
                  </a:cubicBezTo>
                  <a:cubicBezTo>
                    <a:pt x="129696" y="1037672"/>
                    <a:pt x="151951" y="1024567"/>
                    <a:pt x="175689" y="1012203"/>
                  </a:cubicBezTo>
                  <a:cubicBezTo>
                    <a:pt x="199427" y="999839"/>
                    <a:pt x="224154" y="989207"/>
                    <a:pt x="249870" y="980305"/>
                  </a:cubicBezTo>
                  <a:cubicBezTo>
                    <a:pt x="275587" y="971403"/>
                    <a:pt x="301797" y="964479"/>
                    <a:pt x="328503" y="959534"/>
                  </a:cubicBezTo>
                  <a:cubicBezTo>
                    <a:pt x="355208" y="954589"/>
                    <a:pt x="382408" y="952116"/>
                    <a:pt x="410102" y="952116"/>
                  </a:cubicBezTo>
                  <a:close/>
                  <a:moveTo>
                    <a:pt x="906854" y="0"/>
                  </a:moveTo>
                  <a:lnTo>
                    <a:pt x="1888432" y="851487"/>
                  </a:lnTo>
                  <a:lnTo>
                    <a:pt x="1888432" y="2360073"/>
                  </a:lnTo>
                  <a:lnTo>
                    <a:pt x="641145" y="2360073"/>
                  </a:lnTo>
                  <a:lnTo>
                    <a:pt x="0" y="1803901"/>
                  </a:lnTo>
                  <a:lnTo>
                    <a:pt x="42904" y="1831167"/>
                  </a:lnTo>
                  <a:cubicBezTo>
                    <a:pt x="71588" y="1845756"/>
                    <a:pt x="102497" y="1858120"/>
                    <a:pt x="135631" y="1868258"/>
                  </a:cubicBezTo>
                  <a:cubicBezTo>
                    <a:pt x="201900" y="1888534"/>
                    <a:pt x="279543" y="1898672"/>
                    <a:pt x="368561" y="1898672"/>
                  </a:cubicBezTo>
                  <a:cubicBezTo>
                    <a:pt x="478349" y="1898672"/>
                    <a:pt x="575280" y="1881610"/>
                    <a:pt x="659352" y="1847487"/>
                  </a:cubicBezTo>
                  <a:cubicBezTo>
                    <a:pt x="743425" y="1813363"/>
                    <a:pt x="814145" y="1766382"/>
                    <a:pt x="871511" y="1706542"/>
                  </a:cubicBezTo>
                  <a:cubicBezTo>
                    <a:pt x="928879" y="1646702"/>
                    <a:pt x="972398" y="1575488"/>
                    <a:pt x="1002071" y="1492899"/>
                  </a:cubicBezTo>
                  <a:cubicBezTo>
                    <a:pt x="1031744" y="1410310"/>
                    <a:pt x="1046580" y="1320551"/>
                    <a:pt x="1046580" y="1223620"/>
                  </a:cubicBezTo>
                  <a:cubicBezTo>
                    <a:pt x="1046580" y="1137570"/>
                    <a:pt x="1036194" y="1059432"/>
                    <a:pt x="1015424" y="989207"/>
                  </a:cubicBezTo>
                  <a:cubicBezTo>
                    <a:pt x="994653" y="918982"/>
                    <a:pt x="962260" y="859142"/>
                    <a:pt x="918246" y="809687"/>
                  </a:cubicBezTo>
                  <a:cubicBezTo>
                    <a:pt x="874231" y="760233"/>
                    <a:pt x="817606" y="722153"/>
                    <a:pt x="748370" y="695448"/>
                  </a:cubicBezTo>
                  <a:cubicBezTo>
                    <a:pt x="679134" y="668742"/>
                    <a:pt x="596051" y="655390"/>
                    <a:pt x="499120" y="655390"/>
                  </a:cubicBezTo>
                  <a:cubicBezTo>
                    <a:pt x="455601" y="655390"/>
                    <a:pt x="414553" y="658604"/>
                    <a:pt x="375979" y="665034"/>
                  </a:cubicBezTo>
                  <a:cubicBezTo>
                    <a:pt x="337405" y="671462"/>
                    <a:pt x="301550" y="679622"/>
                    <a:pt x="268416" y="689513"/>
                  </a:cubicBezTo>
                  <a:cubicBezTo>
                    <a:pt x="235281" y="699404"/>
                    <a:pt x="204620" y="711273"/>
                    <a:pt x="176431" y="725121"/>
                  </a:cubicBezTo>
                  <a:cubicBezTo>
                    <a:pt x="148242" y="738968"/>
                    <a:pt x="123267" y="752815"/>
                    <a:pt x="101507" y="766662"/>
                  </a:cubicBezTo>
                  <a:cubicBezTo>
                    <a:pt x="102496" y="691492"/>
                    <a:pt x="110904" y="620277"/>
                    <a:pt x="126729" y="553019"/>
                  </a:cubicBezTo>
                  <a:cubicBezTo>
                    <a:pt x="142554" y="485761"/>
                    <a:pt x="167776" y="426663"/>
                    <a:pt x="202394" y="375725"/>
                  </a:cubicBezTo>
                  <a:cubicBezTo>
                    <a:pt x="237012" y="324787"/>
                    <a:pt x="282016" y="284482"/>
                    <a:pt x="337405" y="254810"/>
                  </a:cubicBezTo>
                  <a:cubicBezTo>
                    <a:pt x="392793" y="225137"/>
                    <a:pt x="460546" y="210301"/>
                    <a:pt x="540662" y="210301"/>
                  </a:cubicBezTo>
                  <a:cubicBezTo>
                    <a:pt x="588138" y="210301"/>
                    <a:pt x="629927" y="213268"/>
                    <a:pt x="666029" y="219202"/>
                  </a:cubicBezTo>
                  <a:cubicBezTo>
                    <a:pt x="702130" y="225137"/>
                    <a:pt x="733534" y="232061"/>
                    <a:pt x="760239" y="239973"/>
                  </a:cubicBezTo>
                  <a:cubicBezTo>
                    <a:pt x="786945" y="247886"/>
                    <a:pt x="809694" y="255057"/>
                    <a:pt x="828486" y="261486"/>
                  </a:cubicBezTo>
                  <a:cubicBezTo>
                    <a:pt x="847279" y="267915"/>
                    <a:pt x="862610" y="271130"/>
                    <a:pt x="874479" y="271130"/>
                  </a:cubicBezTo>
                  <a:cubicBezTo>
                    <a:pt x="884370" y="271130"/>
                    <a:pt x="892777" y="268657"/>
                    <a:pt x="899700" y="263711"/>
                  </a:cubicBezTo>
                  <a:cubicBezTo>
                    <a:pt x="906624" y="258766"/>
                    <a:pt x="912064" y="250606"/>
                    <a:pt x="916020" y="239231"/>
                  </a:cubicBezTo>
                  <a:cubicBezTo>
                    <a:pt x="919977" y="227857"/>
                    <a:pt x="922697" y="212032"/>
                    <a:pt x="924180" y="191755"/>
                  </a:cubicBezTo>
                  <a:cubicBezTo>
                    <a:pt x="925664" y="171479"/>
                    <a:pt x="926406" y="146010"/>
                    <a:pt x="926406" y="115348"/>
                  </a:cubicBezTo>
                  <a:cubicBezTo>
                    <a:pt x="926406" y="95567"/>
                    <a:pt x="925911" y="78752"/>
                    <a:pt x="924922" y="64905"/>
                  </a:cubicBezTo>
                  <a:cubicBezTo>
                    <a:pt x="923933" y="51058"/>
                    <a:pt x="922202" y="39436"/>
                    <a:pt x="919729" y="30040"/>
                  </a:cubicBezTo>
                  <a:cubicBezTo>
                    <a:pt x="917257" y="20643"/>
                    <a:pt x="914042" y="11989"/>
                    <a:pt x="910086" y="4076"/>
                  </a:cubicBez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e 20"/>
          <p:cNvGrpSpPr/>
          <p:nvPr/>
        </p:nvGrpSpPr>
        <p:grpSpPr>
          <a:xfrm>
            <a:off x="6711880" y="180148"/>
            <a:ext cx="4200963" cy="2026055"/>
            <a:chOff x="6711880" y="740516"/>
            <a:chExt cx="4200963" cy="2026055"/>
          </a:xfrm>
        </p:grpSpPr>
        <p:cxnSp>
          <p:nvCxnSpPr>
            <p:cNvPr id="26" name="Connecteur droit 12"/>
            <p:cNvCxnSpPr/>
            <p:nvPr/>
          </p:nvCxnSpPr>
          <p:spPr>
            <a:xfrm>
              <a:off x="8957718" y="996003"/>
              <a:ext cx="0" cy="1393051"/>
            </a:xfrm>
            <a:prstGeom prst="straightConnector1">
              <a:avLst/>
            </a:prstGeom>
            <a:noFill/>
            <a:ln w="76196" cap="flat">
              <a:solidFill>
                <a:srgbClr val="FFC000"/>
              </a:solidFill>
              <a:prstDash val="solid"/>
              <a:miter/>
            </a:ln>
          </p:spPr>
        </p:cxnSp>
        <p:sp>
          <p:nvSpPr>
            <p:cNvPr id="27" name="Sous-titre  2"/>
            <p:cNvSpPr txBox="1"/>
            <p:nvPr/>
          </p:nvSpPr>
          <p:spPr>
            <a:xfrm>
              <a:off x="9129014" y="1201694"/>
              <a:ext cx="1783829" cy="1040358"/>
            </a:xfrm>
            <a:prstGeom prst="rect">
              <a:avLst/>
            </a:prstGeom>
            <a:noFill/>
            <a:ln cap="flat">
              <a:noFill/>
            </a:ln>
          </p:spPr>
          <p:txBody>
            <a:bodyPr vert="horz" wrap="square" lIns="91440" tIns="45720" rIns="91440" bIns="45720" anchor="t" anchorCtr="0" compatLnSpc="1">
              <a:noAutofit/>
            </a:bodyPr>
            <a:lstStyle/>
            <a:p>
              <a:pPr rtl="1">
                <a:lnSpc>
                  <a:spcPct val="90000"/>
                </a:lnSpc>
                <a:defRPr sz="1800" b="0" i="0" u="none" strike="noStrike" kern="0" cap="none" spc="0" baseline="0">
                  <a:solidFill>
                    <a:srgbClr val="000000"/>
                  </a:solidFill>
                  <a:uFillTx/>
                </a:defRPr>
              </a:pPr>
              <a:r>
                <a:rPr lang="ar-MA" sz="2000" b="1" cap="all" dirty="0">
                  <a:solidFill>
                    <a:srgbClr val="595959"/>
                  </a:solidFill>
                  <a:latin typeface="Cambria"/>
                  <a:ea typeface=""/>
                  <a:cs typeface="Tahoma" pitchFamily="34"/>
                </a:rPr>
                <a:t>الكونفدرالية الديمقراطية للشغل</a:t>
              </a:r>
            </a:p>
          </p:txBody>
        </p:sp>
        <p:sp>
          <p:nvSpPr>
            <p:cNvPr id="28" name="Hexagone 46"/>
            <p:cNvSpPr/>
            <p:nvPr/>
          </p:nvSpPr>
          <p:spPr>
            <a:xfrm rot="5881675">
              <a:off x="6603100" y="849296"/>
              <a:ext cx="2026055" cy="1808495"/>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49 f8 1"/>
                <a:gd name="f56" fmla="*/ f52 1 f7"/>
                <a:gd name="f57" fmla="*/ f48 f32 1"/>
                <a:gd name="f58" fmla="+- f36 0 f54"/>
                <a:gd name="f59" fmla="*/ f55 1 2"/>
                <a:gd name="f60" fmla="+- f56 0 f1"/>
                <a:gd name="f61" fmla="*/ f54 f32 1"/>
                <a:gd name="f62" fmla="sin 1 f60"/>
                <a:gd name="f63" fmla="+- f10 f59 0"/>
                <a:gd name="f64" fmla="*/ f58 f32 1"/>
                <a:gd name="f65" fmla="+- 0 0 f62"/>
                <a:gd name="f66" fmla="?: f63 4 2"/>
                <a:gd name="f67" fmla="?: f63 3 2"/>
                <a:gd name="f68" fmla="?: f63 f59 0"/>
                <a:gd name="f69" fmla="+- 0 0 f65"/>
                <a:gd name="f70" fmla="+- f10 f68 0"/>
                <a:gd name="f71" fmla="val f69"/>
                <a:gd name="f72" fmla="*/ f70 1 f59"/>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gradFill>
              <a:gsLst>
                <a:gs pos="0">
                  <a:srgbClr val="FFFF80"/>
                </a:gs>
                <a:gs pos="100000">
                  <a:srgbClr val="FFFFB3"/>
                </a:gs>
              </a:gsLst>
              <a:lin ang="8100000"/>
            </a:gradFill>
            <a:ln cap="flat">
              <a:noFill/>
              <a:prstDash val="solid"/>
            </a:ln>
          </p:spPr>
          <p:txBody>
            <a:bodyPr vert="horz" wrap="square" lIns="0" tIns="0" rIns="0" bIns="0" anchor="t" anchorCtr="0" compatLnSpc="1">
              <a:noAutofit/>
            </a:bodyPr>
            <a:lstStyle/>
            <a:p>
              <a:pPr>
                <a:defRPr sz="1800" b="0" i="0" u="none" strike="noStrike" kern="0" cap="none" spc="0" baseline="0">
                  <a:solidFill>
                    <a:srgbClr val="000000"/>
                  </a:solidFill>
                  <a:uFillTx/>
                </a:defRPr>
              </a:pPr>
              <a:endParaRPr lang="fr-FR">
                <a:solidFill>
                  <a:srgbClr val="000000"/>
                </a:solidFill>
                <a:latin typeface="Calibri"/>
                <a:ea typeface=""/>
                <a:cs typeface=""/>
              </a:endParaRPr>
            </a:p>
          </p:txBody>
        </p:sp>
        <p:pic>
          <p:nvPicPr>
            <p:cNvPr id="29" name="Image 1" descr="E:\cdt\www.cdt.ma\monsite\mesimages\log_cdt.jpg"/>
            <p:cNvPicPr>
              <a:picLocks noChangeAspect="1"/>
            </p:cNvPicPr>
            <p:nvPr/>
          </p:nvPicPr>
          <p:blipFill>
            <a:blip r:embed="rId3">
              <a:clrChange>
                <a:clrFrom>
                  <a:srgbClr val="FDFFFE"/>
                </a:clrFrom>
                <a:clrTo>
                  <a:srgbClr val="FDFFFE">
                    <a:alpha val="0"/>
                  </a:srgbClr>
                </a:clrTo>
              </a:clrChange>
              <a:grayscl/>
            </a:blip>
            <a:srcRect/>
            <a:stretch>
              <a:fillRect/>
            </a:stretch>
          </p:blipFill>
          <p:spPr>
            <a:xfrm rot="348656">
              <a:off x="6806014" y="956773"/>
              <a:ext cx="1664793" cy="1646697"/>
            </a:xfrm>
            <a:prstGeom prst="rect">
              <a:avLst/>
            </a:prstGeom>
            <a:noFill/>
            <a:ln cap="flat">
              <a:noFill/>
            </a:ln>
          </p:spPr>
        </p:pic>
      </p:grpSp>
      <p:sp>
        <p:nvSpPr>
          <p:cNvPr id="14" name="Rectangle 13"/>
          <p:cNvSpPr/>
          <p:nvPr/>
        </p:nvSpPr>
        <p:spPr>
          <a:xfrm>
            <a:off x="3701174" y="3322383"/>
            <a:ext cx="4530407" cy="1600438"/>
          </a:xfrm>
          <a:prstGeom prst="rect">
            <a:avLst/>
          </a:prstGeom>
        </p:spPr>
        <p:txBody>
          <a:bodyPr wrap="none">
            <a:spAutoFit/>
          </a:bodyPr>
          <a:lstStyle/>
          <a:p>
            <a:pPr lvl="0" algn="ctr" rtl="1">
              <a:spcBef>
                <a:spcPts val="1200"/>
              </a:spcBef>
            </a:pPr>
            <a:r>
              <a:rPr lang="ar-MA" sz="4400" b="1" cap="all" dirty="0">
                <a:solidFill>
                  <a:srgbClr val="A85229"/>
                </a:solidFill>
                <a:latin typeface="Cambria"/>
                <a:ea typeface=""/>
                <a:cs typeface="Tahoma" pitchFamily="34"/>
              </a:rPr>
              <a:t>السكرتارية </a:t>
            </a:r>
          </a:p>
          <a:p>
            <a:pPr lvl="0" algn="ctr" rtl="1">
              <a:spcBef>
                <a:spcPts val="1200"/>
              </a:spcBef>
            </a:pPr>
            <a:r>
              <a:rPr lang="ar-MA" sz="4400" b="1" cap="all" dirty="0">
                <a:solidFill>
                  <a:srgbClr val="A85229"/>
                </a:solidFill>
                <a:latin typeface="Cambria"/>
                <a:ea typeface=""/>
                <a:cs typeface="Tahoma" pitchFamily="34"/>
              </a:rPr>
              <a:t>المحلية للشباب </a:t>
            </a:r>
            <a:endParaRPr lang="fr-FR" sz="4400" b="1" cap="all" dirty="0">
              <a:solidFill>
                <a:srgbClr val="A85229"/>
              </a:solidFill>
              <a:latin typeface="Cambria"/>
              <a:ea typeface=""/>
              <a:cs typeface="Tahoma" pitchFamily="34"/>
            </a:endParaRPr>
          </a:p>
        </p:txBody>
      </p:sp>
    </p:spTree>
    <p:extLst>
      <p:ext uri="{BB962C8B-B14F-4D97-AF65-F5344CB8AC3E}">
        <p14:creationId xmlns:p14="http://schemas.microsoft.com/office/powerpoint/2010/main" val="1422890594"/>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p:cNvGrpSpPr/>
          <p:nvPr/>
        </p:nvGrpSpPr>
        <p:grpSpPr>
          <a:xfrm>
            <a:off x="10789087" y="247363"/>
            <a:ext cx="1130318" cy="673547"/>
            <a:chOff x="10582835" y="250870"/>
            <a:chExt cx="1496771" cy="835569"/>
          </a:xfrm>
          <a:solidFill>
            <a:schemeClr val="accent1"/>
          </a:solidFill>
        </p:grpSpPr>
        <p:sp>
          <p:nvSpPr>
            <p:cNvPr id="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5" name="Rectangle 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6" name="Rectangle 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8" name="Rectangle 7"/>
          <p:cNvSpPr/>
          <p:nvPr/>
        </p:nvSpPr>
        <p:spPr>
          <a:xfrm>
            <a:off x="5004512" y="247363"/>
            <a:ext cx="5242141" cy="584775"/>
          </a:xfrm>
          <a:prstGeom prst="rect">
            <a:avLst/>
          </a:prstGeom>
        </p:spPr>
        <p:txBody>
          <a:bodyPr wrap="none">
            <a:spAutoFit/>
          </a:bodyPr>
          <a:lstStyle/>
          <a:p>
            <a:pPr lvl="0"/>
            <a:r>
              <a:rPr lang="ar-MA" sz="3200" b="1" cap="all" dirty="0">
                <a:solidFill>
                  <a:schemeClr val="bg1"/>
                </a:solidFill>
                <a:effectLst>
                  <a:outerShdw dist="25396" dir="18900000">
                    <a:srgbClr val="FFFFFF"/>
                  </a:outerShdw>
                </a:effectLst>
                <a:latin typeface="Cambria"/>
                <a:cs typeface="Tahoma" pitchFamily="34"/>
              </a:rPr>
              <a:t>السكرتارية محلية للشباب </a:t>
            </a:r>
            <a:endParaRPr lang="fr-FR" sz="3200" b="1" cap="all" dirty="0">
              <a:solidFill>
                <a:schemeClr val="bg1"/>
              </a:solidFill>
              <a:effectLst>
                <a:outerShdw dist="25396" dir="18900000">
                  <a:srgbClr val="FFFFFF"/>
                </a:outerShdw>
              </a:effectLst>
              <a:latin typeface="Cambria"/>
              <a:cs typeface="Tahoma" pitchFamily="34"/>
            </a:endParaRPr>
          </a:p>
        </p:txBody>
      </p:sp>
      <p:sp>
        <p:nvSpPr>
          <p:cNvPr id="9" name="Rectangle 8"/>
          <p:cNvSpPr/>
          <p:nvPr/>
        </p:nvSpPr>
        <p:spPr>
          <a:xfrm>
            <a:off x="7456992" y="1244560"/>
            <a:ext cx="4204997" cy="461665"/>
          </a:xfrm>
          <a:prstGeom prst="rect">
            <a:avLst/>
          </a:prstGeom>
        </p:spPr>
        <p:txBody>
          <a:bodyPr wrap="none">
            <a:spAutoFit/>
          </a:bodyPr>
          <a:lstStyle/>
          <a:p>
            <a:pPr lvl="1" algn="r" rtl="1"/>
            <a:r>
              <a:rPr lang="ar-MA" sz="2400" b="1" dirty="0">
                <a:latin typeface="Calibri" panose="020F0502020204030204" pitchFamily="34" charset="0"/>
                <a:ea typeface="Calibri" panose="020F0502020204030204" pitchFamily="34" charset="0"/>
              </a:rPr>
              <a:t>التدبير الوظيفي للسكرتارية المحلية </a:t>
            </a:r>
          </a:p>
        </p:txBody>
      </p:sp>
      <p:grpSp>
        <p:nvGrpSpPr>
          <p:cNvPr id="10" name="Groupe 9"/>
          <p:cNvGrpSpPr/>
          <p:nvPr/>
        </p:nvGrpSpPr>
        <p:grpSpPr>
          <a:xfrm>
            <a:off x="11336792" y="1244560"/>
            <a:ext cx="452449" cy="440519"/>
            <a:chOff x="10995129" y="2573514"/>
            <a:chExt cx="914400" cy="882871"/>
          </a:xfrm>
        </p:grpSpPr>
        <p:sp>
          <p:nvSpPr>
            <p:cNvPr id="11"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2"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4" name="Espace réservé du contenu 2"/>
          <p:cNvSpPr txBox="1">
            <a:spLocks/>
          </p:cNvSpPr>
          <p:nvPr/>
        </p:nvSpPr>
        <p:spPr>
          <a:xfrm>
            <a:off x="278889" y="1727604"/>
            <a:ext cx="11357189" cy="4478675"/>
          </a:xfrm>
          <a:prstGeom prst="rect">
            <a:avLst/>
          </a:prstGeom>
        </p:spPr>
        <p:txBody>
          <a:bodyPr>
            <a:noAutofit/>
          </a:bodyPr>
          <a:lstStyle>
            <a:lvl1pPr marL="274320" marR="0" lvl="0" indent="-228600" algn="l" defTabSz="914400" rtl="0" fontAlgn="auto" hangingPunct="1">
              <a:lnSpc>
                <a:spcPct val="90000"/>
              </a:lnSpc>
              <a:spcBef>
                <a:spcPts val="1800"/>
              </a:spcBef>
              <a:spcAft>
                <a:spcPts val="0"/>
              </a:spcAft>
              <a:buClr>
                <a:srgbClr val="A85229"/>
              </a:buClr>
              <a:buSzPct val="100000"/>
              <a:buFont typeface="Arial" pitchFamily="34"/>
              <a:buChar char="•"/>
              <a:tabLst/>
              <a:defRPr lang="fr-FR" sz="2000" b="0" i="0" u="none" strike="noStrike" kern="1200" cap="none" spc="0" baseline="0">
                <a:solidFill>
                  <a:srgbClr val="514A40"/>
                </a:solidFill>
                <a:uFillTx/>
                <a:latin typeface="Cambria"/>
                <a:ea typeface=""/>
                <a:cs typeface=""/>
              </a:defRPr>
            </a:lvl1pPr>
            <a:lvl2pPr marL="594360" marR="0" lvl="1" indent="-228600" algn="l" defTabSz="914400" rtl="0" fontAlgn="auto" hangingPunct="1">
              <a:lnSpc>
                <a:spcPct val="90000"/>
              </a:lnSpc>
              <a:spcBef>
                <a:spcPts val="1000"/>
              </a:spcBef>
              <a:spcAft>
                <a:spcPts val="0"/>
              </a:spcAft>
              <a:buClr>
                <a:srgbClr val="A85229"/>
              </a:buClr>
              <a:buSzPct val="100000"/>
              <a:buFont typeface="Arial" pitchFamily="34"/>
              <a:buChar char="•"/>
              <a:tabLst/>
              <a:defRPr lang="fr-FR" sz="1800" b="0" i="0" u="none" strike="noStrike" kern="1200" cap="none" spc="0" baseline="0">
                <a:solidFill>
                  <a:srgbClr val="514A40"/>
                </a:solidFill>
                <a:uFillTx/>
                <a:latin typeface="Cambria"/>
                <a:ea typeface=""/>
                <a:cs typeface=""/>
              </a:defRPr>
            </a:lvl2pPr>
            <a:lvl3pPr marL="914400" marR="0" lvl="2"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600" b="0" i="0" u="none" strike="noStrike" kern="1200" cap="none" spc="0" baseline="0">
                <a:solidFill>
                  <a:srgbClr val="514A40"/>
                </a:solidFill>
                <a:uFillTx/>
                <a:latin typeface="Cambria"/>
                <a:ea typeface=""/>
                <a:cs typeface=""/>
              </a:defRPr>
            </a:lvl3pPr>
            <a:lvl4pPr marL="1234440" marR="0" lvl="3"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4pPr>
            <a:lvl5pPr marL="1554480" marR="0" lvl="4"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2300" lvl="2" algn="just" rtl="1">
              <a:buFont typeface="Wingdings" panose="05000000000000000000" pitchFamily="2" charset="2"/>
              <a:buChar char="§"/>
            </a:pPr>
            <a:r>
              <a:rPr lang="ar-MA" sz="2400" b="1" dirty="0">
                <a:cs typeface="+mj-cs"/>
              </a:rPr>
              <a:t>أن تتشكل السكرتارية من منتدب شاب أو شابة الأقل من 35 سنة عن كل قطاع منظم  عام أو خاص في اطار المكتب الكونفدرالي المحلي</a:t>
            </a:r>
          </a:p>
          <a:p>
            <a:pPr marL="622300" lvl="2" algn="just" rtl="1">
              <a:buFont typeface="Wingdings" panose="05000000000000000000" pitchFamily="2" charset="2"/>
              <a:buChar char="§"/>
            </a:pPr>
            <a:r>
              <a:rPr lang="ar-MA" sz="2400" b="1" dirty="0">
                <a:cs typeface="+mj-cs"/>
              </a:rPr>
              <a:t>كل قطاع لا تتوفر في شرط الانتساب يترك المقعد فارغا إلى حين التوفر عن منتدب </a:t>
            </a:r>
          </a:p>
          <a:p>
            <a:pPr marL="622300" lvl="2" algn="just" rtl="1">
              <a:buFont typeface="Wingdings" panose="05000000000000000000" pitchFamily="2" charset="2"/>
              <a:buChar char="§"/>
            </a:pPr>
            <a:r>
              <a:rPr lang="ar-MA" sz="2400" b="1" dirty="0">
                <a:cs typeface="+mj-cs"/>
              </a:rPr>
              <a:t>مجلس السكرتارية يتكون من مجموع الشباب  الأقل من 35 في مختلف القطاعات المنظمة </a:t>
            </a:r>
          </a:p>
          <a:p>
            <a:pPr marL="622300" lvl="2" algn="just" rtl="1">
              <a:buFont typeface="Wingdings" panose="05000000000000000000" pitchFamily="2" charset="2"/>
              <a:buChar char="§"/>
            </a:pPr>
            <a:r>
              <a:rPr lang="ar-MA" sz="2400" b="1" dirty="0">
                <a:cs typeface="+mj-cs"/>
              </a:rPr>
              <a:t>انتداب منسق  (ة) السكرتارية يتم اختياره من طرف الشباب </a:t>
            </a:r>
          </a:p>
          <a:p>
            <a:pPr marL="622300" lvl="2" algn="just" rtl="1">
              <a:buFont typeface="Wingdings" panose="05000000000000000000" pitchFamily="2" charset="2"/>
              <a:buChar char="§"/>
            </a:pPr>
            <a:r>
              <a:rPr lang="ar-MA" sz="2400" b="1" dirty="0">
                <a:cs typeface="+mj-cs"/>
              </a:rPr>
              <a:t>توزيع المهام بين أعضاء السكرتارية </a:t>
            </a:r>
          </a:p>
          <a:p>
            <a:pPr marL="622300" lvl="2" algn="just" rtl="1">
              <a:buFont typeface="Wingdings" panose="05000000000000000000" pitchFamily="2" charset="2"/>
              <a:buChar char="§"/>
            </a:pPr>
            <a:r>
              <a:rPr lang="ar-MA" sz="2400" b="1" dirty="0">
                <a:cs typeface="+mj-cs"/>
              </a:rPr>
              <a:t>تحضير برنامج عمل سنوي يحدد الأهداف والأنشطة المبرمجة </a:t>
            </a:r>
          </a:p>
          <a:p>
            <a:pPr marL="622300" lvl="2" algn="just" rtl="1">
              <a:buFont typeface="Wingdings" panose="05000000000000000000" pitchFamily="2" charset="2"/>
              <a:buChar char="§"/>
            </a:pPr>
            <a:r>
              <a:rPr lang="ar-MA" sz="2400" b="1" dirty="0">
                <a:cs typeface="+mj-cs"/>
              </a:rPr>
              <a:t>الاجتماعات الدورية للسكرتارية مع محضر ( تحديد تاريخ الاجتماع  وجدول الأعمال – طلب القاعة – دعوة مسؤول إقليمي – محلي في بعض الأحيان – دعوة أعضاء السكرتارية )</a:t>
            </a:r>
          </a:p>
          <a:p>
            <a:pPr marL="622300" lvl="2" algn="just" rtl="1">
              <a:buFont typeface="Wingdings" panose="05000000000000000000" pitchFamily="2" charset="2"/>
              <a:buChar char="§"/>
            </a:pPr>
            <a:r>
              <a:rPr lang="ar-MA" sz="2400" b="1" dirty="0">
                <a:cs typeface="+mj-cs"/>
              </a:rPr>
              <a:t>التنسيق الكامل مع المكتب الكونفدرالي المحلي – الاستفادة من تجاربهم الميدانية </a:t>
            </a:r>
          </a:p>
          <a:p>
            <a:pPr marL="622300" lvl="2" algn="just" rtl="1">
              <a:buFont typeface="Wingdings" panose="05000000000000000000" pitchFamily="2" charset="2"/>
              <a:buChar char="§"/>
            </a:pPr>
            <a:r>
              <a:rPr lang="ar-MA" sz="2400" b="1" dirty="0">
                <a:cs typeface="+mj-cs"/>
              </a:rPr>
              <a:t>التنسيق الكامل مع السكرتارية الكونفدرالية للشباب</a:t>
            </a:r>
          </a:p>
          <a:p>
            <a:pPr lvl="2" algn="r" rtl="1">
              <a:buFont typeface="Wingdings" panose="05000000000000000000" pitchFamily="2" charset="2"/>
              <a:buChar char="§"/>
            </a:pPr>
            <a:endParaRPr lang="ar-MA" sz="2400" b="1" dirty="0">
              <a:cs typeface="+mj-cs"/>
            </a:endParaRPr>
          </a:p>
          <a:p>
            <a:pPr lvl="2" algn="r" rtl="1">
              <a:buFont typeface="Wingdings" panose="05000000000000000000" pitchFamily="2" charset="2"/>
              <a:buChar char="§"/>
            </a:pPr>
            <a:endParaRPr lang="ar-MA" sz="2400" b="1" dirty="0">
              <a:cs typeface="+mj-cs"/>
            </a:endParaRPr>
          </a:p>
          <a:p>
            <a:pPr lvl="5" algn="r" rtl="1">
              <a:buFont typeface="Wingdings" panose="05000000000000000000" pitchFamily="2" charset="2"/>
              <a:buChar char="§"/>
            </a:pPr>
            <a:endParaRPr lang="ar-MA" sz="2000" b="1" dirty="0">
              <a:cs typeface="+mj-cs"/>
            </a:endParaRPr>
          </a:p>
          <a:p>
            <a:pPr marL="1257300" lvl="2" indent="-342900" algn="r" rtl="1">
              <a:buFont typeface="Wingdings" panose="05000000000000000000" pitchFamily="2" charset="2"/>
              <a:buChar char="§"/>
            </a:pPr>
            <a:endParaRPr lang="ar-MA" sz="2400" b="1" dirty="0">
              <a:cs typeface="+mj-cs"/>
            </a:endParaRPr>
          </a:p>
          <a:p>
            <a:pPr marL="1257300" lvl="2" indent="-342900" algn="r" rtl="1">
              <a:buFont typeface="Wingdings" panose="05000000000000000000" pitchFamily="2" charset="2"/>
              <a:buChar char="§"/>
            </a:pPr>
            <a:endParaRPr lang="ar-MA" sz="2400" b="1" dirty="0">
              <a:cs typeface="+mj-cs"/>
            </a:endParaRPr>
          </a:p>
        </p:txBody>
      </p:sp>
    </p:spTree>
    <p:extLst>
      <p:ext uri="{BB962C8B-B14F-4D97-AF65-F5344CB8AC3E}">
        <p14:creationId xmlns:p14="http://schemas.microsoft.com/office/powerpoint/2010/main" val="1174401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p:cNvGrpSpPr/>
          <p:nvPr/>
        </p:nvGrpSpPr>
        <p:grpSpPr>
          <a:xfrm>
            <a:off x="10789087" y="247363"/>
            <a:ext cx="1130318" cy="673547"/>
            <a:chOff x="10582835" y="250870"/>
            <a:chExt cx="1496771" cy="835569"/>
          </a:xfrm>
          <a:solidFill>
            <a:schemeClr val="accent1"/>
          </a:solidFill>
        </p:grpSpPr>
        <p:sp>
          <p:nvSpPr>
            <p:cNvPr id="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5" name="Rectangle 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6" name="Rectangle 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8" name="Rectangle 7"/>
          <p:cNvSpPr/>
          <p:nvPr/>
        </p:nvSpPr>
        <p:spPr>
          <a:xfrm>
            <a:off x="5004512" y="247363"/>
            <a:ext cx="5242141" cy="584775"/>
          </a:xfrm>
          <a:prstGeom prst="rect">
            <a:avLst/>
          </a:prstGeom>
        </p:spPr>
        <p:txBody>
          <a:bodyPr wrap="none">
            <a:spAutoFit/>
          </a:bodyPr>
          <a:lstStyle/>
          <a:p>
            <a:pPr lvl="0"/>
            <a:r>
              <a:rPr lang="ar-MA" sz="3200" b="1" cap="all" dirty="0">
                <a:solidFill>
                  <a:schemeClr val="bg1"/>
                </a:solidFill>
                <a:effectLst>
                  <a:outerShdw dist="25396" dir="18900000">
                    <a:srgbClr val="FFFFFF"/>
                  </a:outerShdw>
                </a:effectLst>
                <a:latin typeface="Cambria"/>
                <a:cs typeface="Tahoma" pitchFamily="34"/>
              </a:rPr>
              <a:t>السكرتارية محلية للشباب </a:t>
            </a:r>
            <a:endParaRPr lang="fr-FR" sz="3200" b="1" cap="all" dirty="0">
              <a:solidFill>
                <a:schemeClr val="bg1"/>
              </a:solidFill>
              <a:effectLst>
                <a:outerShdw dist="25396" dir="18900000">
                  <a:srgbClr val="FFFFFF"/>
                </a:outerShdw>
              </a:effectLst>
              <a:latin typeface="Cambria"/>
              <a:cs typeface="Tahoma" pitchFamily="34"/>
            </a:endParaRPr>
          </a:p>
        </p:txBody>
      </p:sp>
      <p:sp>
        <p:nvSpPr>
          <p:cNvPr id="9" name="Rectangle 8"/>
          <p:cNvSpPr/>
          <p:nvPr/>
        </p:nvSpPr>
        <p:spPr>
          <a:xfrm>
            <a:off x="5770633" y="1244560"/>
            <a:ext cx="5891356" cy="461665"/>
          </a:xfrm>
          <a:prstGeom prst="rect">
            <a:avLst/>
          </a:prstGeom>
        </p:spPr>
        <p:txBody>
          <a:bodyPr wrap="none">
            <a:spAutoFit/>
          </a:bodyPr>
          <a:lstStyle/>
          <a:p>
            <a:pPr lvl="1" algn="r" rtl="1"/>
            <a:r>
              <a:rPr lang="ar-MA" sz="2400" b="1" dirty="0"/>
              <a:t>الشروط التنظيمية للعمل بالسكرتارية المحلية للشباب </a:t>
            </a:r>
            <a:endParaRPr lang="ar-MA" sz="2400" b="1" dirty="0">
              <a:latin typeface="Calibri" panose="020F0502020204030204" pitchFamily="34" charset="0"/>
              <a:ea typeface="Calibri" panose="020F0502020204030204" pitchFamily="34" charset="0"/>
            </a:endParaRPr>
          </a:p>
        </p:txBody>
      </p:sp>
      <p:grpSp>
        <p:nvGrpSpPr>
          <p:cNvPr id="10" name="Groupe 9"/>
          <p:cNvGrpSpPr/>
          <p:nvPr/>
        </p:nvGrpSpPr>
        <p:grpSpPr>
          <a:xfrm>
            <a:off x="11336792" y="1244560"/>
            <a:ext cx="452449" cy="440519"/>
            <a:chOff x="10995129" y="2573514"/>
            <a:chExt cx="914400" cy="882871"/>
          </a:xfrm>
        </p:grpSpPr>
        <p:sp>
          <p:nvSpPr>
            <p:cNvPr id="11"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2"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2" name="Rectangle 1"/>
          <p:cNvSpPr/>
          <p:nvPr/>
        </p:nvSpPr>
        <p:spPr>
          <a:xfrm>
            <a:off x="228600" y="1813015"/>
            <a:ext cx="11690805" cy="4350422"/>
          </a:xfrm>
          <a:prstGeom prst="rect">
            <a:avLst/>
          </a:prstGeom>
        </p:spPr>
        <p:txBody>
          <a:bodyPr wrap="square">
            <a:spAutoFit/>
          </a:bodyPr>
          <a:lstStyle/>
          <a:p>
            <a:pPr marL="342900" lvl="0" indent="-342900" algn="just" rtl="1">
              <a:lnSpc>
                <a:spcPct val="115000"/>
              </a:lnSpc>
              <a:spcAft>
                <a:spcPts val="0"/>
              </a:spcAft>
              <a:buFont typeface="Wingdings" panose="05000000000000000000" pitchFamily="2" charset="2"/>
              <a:buChar char="§"/>
            </a:pPr>
            <a:r>
              <a:rPr lang="ar-MA" sz="2200" b="1" dirty="0">
                <a:latin typeface="Calibri" panose="020F0502020204030204" pitchFamily="34" charset="0"/>
                <a:ea typeface="Times New Roman" panose="02020603050405020304" pitchFamily="18" charset="0"/>
                <a:cs typeface="+mj-cs"/>
              </a:rPr>
              <a:t>أن يقل عمر المنتسب للسكرتارية  </a:t>
            </a:r>
            <a:r>
              <a:rPr lang="ar-MA" sz="2200" b="1" u="sng" dirty="0">
                <a:latin typeface="Calibri" panose="020F0502020204030204" pitchFamily="34" charset="0"/>
                <a:ea typeface="Times New Roman" panose="02020603050405020304" pitchFamily="18" charset="0"/>
                <a:cs typeface="+mj-cs"/>
              </a:rPr>
              <a:t>عن 35 سنة ويمكن </a:t>
            </a:r>
            <a:r>
              <a:rPr lang="ar-MA" sz="2200" b="1" u="sng" dirty="0" err="1">
                <a:latin typeface="Calibri" panose="020F0502020204030204" pitchFamily="34" charset="0"/>
                <a:ea typeface="Times New Roman" panose="02020603050405020304" pitchFamily="18" charset="0"/>
                <a:cs typeface="+mj-cs"/>
              </a:rPr>
              <a:t>ان</a:t>
            </a:r>
            <a:r>
              <a:rPr lang="ar-MA" sz="2200" b="1" u="sng" dirty="0">
                <a:latin typeface="Calibri" panose="020F0502020204030204" pitchFamily="34" charset="0"/>
                <a:ea typeface="Times New Roman" panose="02020603050405020304" pitchFamily="18" charset="0"/>
                <a:cs typeface="+mj-cs"/>
              </a:rPr>
              <a:t> يستمر كمسؤول </a:t>
            </a:r>
            <a:r>
              <a:rPr lang="ar-MA" sz="2200" b="1" u="sng" dirty="0" err="1">
                <a:latin typeface="Calibri" panose="020F0502020204030204" pitchFamily="34" charset="0"/>
                <a:ea typeface="Times New Roman" panose="02020603050405020304" pitchFamily="18" charset="0"/>
                <a:cs typeface="+mj-cs"/>
              </a:rPr>
              <a:t>او</a:t>
            </a:r>
            <a:r>
              <a:rPr lang="ar-MA" sz="2200" b="1" u="sng" dirty="0">
                <a:latin typeface="Calibri" panose="020F0502020204030204" pitchFamily="34" charset="0"/>
                <a:ea typeface="Times New Roman" panose="02020603050405020304" pitchFamily="18" charset="0"/>
                <a:cs typeface="+mj-cs"/>
              </a:rPr>
              <a:t> كمنتسب للسكرتارية على </a:t>
            </a:r>
            <a:r>
              <a:rPr lang="ar-MA" sz="2200" b="1" u="sng" dirty="0" err="1">
                <a:latin typeface="Calibri" panose="020F0502020204030204" pitchFamily="34" charset="0"/>
                <a:ea typeface="Times New Roman" panose="02020603050405020304" pitchFamily="18" charset="0"/>
                <a:cs typeface="+mj-cs"/>
              </a:rPr>
              <a:t>الاكثر</a:t>
            </a:r>
            <a:r>
              <a:rPr lang="ar-MA" sz="2200" b="1" u="sng" dirty="0">
                <a:latin typeface="Calibri" panose="020F0502020204030204" pitchFamily="34" charset="0"/>
                <a:ea typeface="Times New Roman" panose="02020603050405020304" pitchFamily="18" charset="0"/>
                <a:cs typeface="+mj-cs"/>
              </a:rPr>
              <a:t> 6 اشهر بعد استكمال 35 سنة وهو شرط غير قابل للمرونة </a:t>
            </a:r>
            <a:endParaRPr lang="fr-FR" sz="2200" b="1" dirty="0">
              <a:latin typeface="Calibri" panose="020F0502020204030204" pitchFamily="34" charset="0"/>
              <a:ea typeface="Calibri" panose="020F0502020204030204" pitchFamily="34" charset="0"/>
              <a:cs typeface="+mj-cs"/>
            </a:endParaRPr>
          </a:p>
          <a:p>
            <a:pPr marL="342900" lvl="0" indent="-342900" algn="just" rtl="1">
              <a:lnSpc>
                <a:spcPct val="115000"/>
              </a:lnSpc>
              <a:spcAft>
                <a:spcPts val="0"/>
              </a:spcAft>
              <a:buFont typeface="Wingdings" panose="05000000000000000000" pitchFamily="2" charset="2"/>
              <a:buChar char="§"/>
            </a:pPr>
            <a:r>
              <a:rPr lang="ar-MA" sz="2200" b="1" dirty="0">
                <a:latin typeface="Calibri" panose="020F0502020204030204" pitchFamily="34" charset="0"/>
                <a:ea typeface="Times New Roman" panose="02020603050405020304" pitchFamily="18" charset="0"/>
                <a:cs typeface="+mj-cs"/>
              </a:rPr>
              <a:t>يتم تعويض المنتسب لسكرتارية الشباب (ت) الذي وصل حد سن الانتساب من شاب (ة) أخر  من نفس القطاع </a:t>
            </a:r>
            <a:endParaRPr lang="fr-FR" sz="2200" b="1" dirty="0">
              <a:latin typeface="Calibri" panose="020F0502020204030204" pitchFamily="34" charset="0"/>
              <a:ea typeface="Calibri" panose="020F0502020204030204" pitchFamily="34" charset="0"/>
              <a:cs typeface="+mj-cs"/>
            </a:endParaRPr>
          </a:p>
          <a:p>
            <a:pPr marL="342900" lvl="0" indent="-342900" algn="just" rtl="1">
              <a:lnSpc>
                <a:spcPct val="115000"/>
              </a:lnSpc>
              <a:spcAft>
                <a:spcPts val="0"/>
              </a:spcAft>
              <a:buFont typeface="Wingdings" panose="05000000000000000000" pitchFamily="2" charset="2"/>
              <a:buChar char="§"/>
            </a:pPr>
            <a:r>
              <a:rPr lang="ar-MA" sz="2200" b="1" dirty="0">
                <a:latin typeface="Calibri" panose="020F0502020204030204" pitchFamily="34" charset="0"/>
                <a:ea typeface="Times New Roman" panose="02020603050405020304" pitchFamily="18" charset="0"/>
                <a:cs typeface="+mj-cs"/>
              </a:rPr>
              <a:t>أن تعمل المكاتب المحلية على تمكين الشباب (ت) من تحمل المسؤولية عند تشكيل المكاتب النقابية الفرعية والمحلية بالقطاعات العامة والمؤسسات العمومية والجماعات الترابية  والقطاع الخاص على الأقل بنسبة 35 في المائة من الشباب التي تقل  أو تساوي أعمارهم عن 35</a:t>
            </a:r>
            <a:r>
              <a:rPr lang="fr-FR" sz="2200" b="1" dirty="0">
                <a:latin typeface="Calibri" panose="020F0502020204030204" pitchFamily="34" charset="0"/>
                <a:ea typeface="Times New Roman" panose="02020603050405020304" pitchFamily="18" charset="0"/>
                <a:cs typeface="+mj-cs"/>
              </a:rPr>
              <a:t> </a:t>
            </a:r>
            <a:r>
              <a:rPr lang="ar-MA" sz="2200" b="1" dirty="0">
                <a:latin typeface="Calibri" panose="020F0502020204030204" pitchFamily="34" charset="0"/>
                <a:ea typeface="Times New Roman" panose="02020603050405020304" pitchFamily="18" charset="0"/>
                <a:cs typeface="+mj-cs"/>
              </a:rPr>
              <a:t>سنة </a:t>
            </a:r>
            <a:r>
              <a:rPr lang="ar-MA" sz="2200" b="1" u="sng" dirty="0">
                <a:latin typeface="Calibri" panose="020F0502020204030204" pitchFamily="34" charset="0"/>
                <a:ea typeface="Times New Roman" panose="02020603050405020304" pitchFamily="18" charset="0"/>
                <a:cs typeface="+mj-cs"/>
              </a:rPr>
              <a:t>( معادلة 35 على 35 )</a:t>
            </a:r>
            <a:endParaRPr lang="fr-FR" sz="2200" b="1" dirty="0">
              <a:latin typeface="Calibri" panose="020F0502020204030204" pitchFamily="34" charset="0"/>
              <a:ea typeface="Calibri" panose="020F0502020204030204" pitchFamily="34" charset="0"/>
              <a:cs typeface="+mj-cs"/>
            </a:endParaRPr>
          </a:p>
          <a:p>
            <a:pPr marL="342900" lvl="0" indent="-342900" algn="just" rtl="1">
              <a:lnSpc>
                <a:spcPct val="115000"/>
              </a:lnSpc>
              <a:spcAft>
                <a:spcPts val="0"/>
              </a:spcAft>
              <a:buFont typeface="Wingdings" panose="05000000000000000000" pitchFamily="2" charset="2"/>
              <a:buChar char="§"/>
            </a:pPr>
            <a:r>
              <a:rPr lang="ar-MA" sz="2200" b="1" dirty="0">
                <a:latin typeface="Calibri" panose="020F0502020204030204" pitchFamily="34" charset="0"/>
                <a:ea typeface="Times New Roman" panose="02020603050405020304" pitchFamily="18" charset="0"/>
                <a:cs typeface="+mj-cs"/>
              </a:rPr>
              <a:t>الحرص بقوة على </a:t>
            </a:r>
            <a:r>
              <a:rPr lang="ar-MA" sz="2200" b="1" u="sng" dirty="0">
                <a:latin typeface="Calibri" panose="020F0502020204030204" pitchFamily="34" charset="0"/>
                <a:ea typeface="Times New Roman" panose="02020603050405020304" pitchFamily="18" charset="0"/>
                <a:cs typeface="+mj-cs"/>
              </a:rPr>
              <a:t>تخصيص الثلث</a:t>
            </a:r>
            <a:r>
              <a:rPr lang="ar-MA" sz="2200" b="1" dirty="0">
                <a:latin typeface="Calibri" panose="020F0502020204030204" pitchFamily="34" charset="0"/>
                <a:ea typeface="Times New Roman" panose="02020603050405020304" pitchFamily="18" charset="0"/>
                <a:cs typeface="+mj-cs"/>
              </a:rPr>
              <a:t> من أعضاء السكرتارية  للشابات  واذا لم يتوفر تترك المقاعد المخصصة للثلث إلى حين توفر الشابات </a:t>
            </a:r>
            <a:r>
              <a:rPr lang="ar-MA" sz="2200" b="1" u="sng" dirty="0">
                <a:latin typeface="Calibri" panose="020F0502020204030204" pitchFamily="34" charset="0"/>
                <a:ea typeface="Times New Roman" panose="02020603050405020304" pitchFamily="18" charset="0"/>
                <a:cs typeface="+mj-cs"/>
              </a:rPr>
              <a:t>(معادلة 35 </a:t>
            </a:r>
            <a:r>
              <a:rPr lang="fr-FR" sz="2200" b="1" u="sng" dirty="0">
                <a:latin typeface="Calibri Light" panose="020F0302020204030204" pitchFamily="34" charset="0"/>
                <a:ea typeface="Times New Roman" panose="02020603050405020304" pitchFamily="18" charset="0"/>
                <a:cs typeface="+mj-cs"/>
              </a:rPr>
              <a:t>X</a:t>
            </a:r>
            <a:r>
              <a:rPr lang="ar-MA" sz="2200" b="1" u="sng" dirty="0">
                <a:latin typeface="Calibri" panose="020F0502020204030204" pitchFamily="34" charset="0"/>
                <a:ea typeface="Times New Roman" panose="02020603050405020304" pitchFamily="18" charset="0"/>
                <a:cs typeface="+mj-cs"/>
              </a:rPr>
              <a:t> 3) </a:t>
            </a:r>
            <a:r>
              <a:rPr lang="ar-MA" sz="2200" b="1" dirty="0">
                <a:latin typeface="Calibri" panose="020F0502020204030204" pitchFamily="34" charset="0"/>
                <a:ea typeface="Times New Roman" panose="02020603050405020304" pitchFamily="18" charset="0"/>
                <a:cs typeface="+mj-cs"/>
              </a:rPr>
              <a:t>سكرتارية الشباب  تتكون من الشباب (ت) التي تقل أعمارهم أو تساوي 35 سنة و 35 </a:t>
            </a:r>
            <a:r>
              <a:rPr lang="fr-FR" sz="2200" b="1" dirty="0">
                <a:latin typeface="Calibri Light" panose="020F0302020204030204" pitchFamily="34" charset="0"/>
                <a:ea typeface="Times New Roman" panose="02020603050405020304" pitchFamily="18" charset="0"/>
                <a:cs typeface="+mj-cs"/>
              </a:rPr>
              <a:t>%</a:t>
            </a:r>
            <a:r>
              <a:rPr lang="ar-MA" sz="2200" b="1" dirty="0">
                <a:latin typeface="Calibri" panose="020F0502020204030204" pitchFamily="34" charset="0"/>
                <a:ea typeface="Times New Roman" panose="02020603050405020304" pitchFamily="18" charset="0"/>
                <a:cs typeface="+mj-cs"/>
              </a:rPr>
              <a:t> من الشابات  و 35 </a:t>
            </a:r>
            <a:r>
              <a:rPr lang="fr-FR" sz="2200" b="1" dirty="0">
                <a:latin typeface="Calibri Light" panose="020F0302020204030204" pitchFamily="34" charset="0"/>
                <a:ea typeface="Times New Roman" panose="02020603050405020304" pitchFamily="18" charset="0"/>
                <a:cs typeface="+mj-cs"/>
              </a:rPr>
              <a:t>% </a:t>
            </a:r>
            <a:r>
              <a:rPr lang="ar-MA" sz="2200" b="1" dirty="0">
                <a:latin typeface="Calibri" panose="020F0502020204030204" pitchFamily="34" charset="0"/>
                <a:ea typeface="Times New Roman" panose="02020603050405020304" pitchFamily="18" charset="0"/>
                <a:cs typeface="+mj-cs"/>
              </a:rPr>
              <a:t> منهم تعمل المكاتب الكونفدرالية المحلية على تشجيعهم (هن)  لتحمل المسؤولية النقابية في الأجهزة  التقريرية والتنفيذية النقابية المحلية والإقليمية والجهوية </a:t>
            </a:r>
            <a:endParaRPr lang="fr-FR" sz="2200" b="1" dirty="0">
              <a:latin typeface="Calibri" panose="020F0502020204030204" pitchFamily="34" charset="0"/>
              <a:ea typeface="Calibri" panose="020F0502020204030204" pitchFamily="34" charset="0"/>
              <a:cs typeface="+mj-cs"/>
            </a:endParaRPr>
          </a:p>
          <a:p>
            <a:pPr marL="342900" lvl="0" indent="-342900" algn="just" rtl="1">
              <a:lnSpc>
                <a:spcPct val="115000"/>
              </a:lnSpc>
              <a:spcAft>
                <a:spcPts val="0"/>
              </a:spcAft>
              <a:buFont typeface="Wingdings" panose="05000000000000000000" pitchFamily="2" charset="2"/>
              <a:buChar char="§"/>
            </a:pPr>
            <a:r>
              <a:rPr lang="ar-MA" sz="2200" b="1" dirty="0">
                <a:latin typeface="Calibri" panose="020F0502020204030204" pitchFamily="34" charset="0"/>
                <a:ea typeface="Times New Roman" panose="02020603050405020304" pitchFamily="18" charset="0"/>
                <a:cs typeface="+mj-cs"/>
              </a:rPr>
              <a:t>تشتغل سكرتارية الشباب بالتنسيق الكامل مع المكتب الكونفدرالي المحلي </a:t>
            </a:r>
            <a:endParaRPr lang="fr-FR" sz="2200" b="1" dirty="0">
              <a:effectLst/>
              <a:latin typeface="Calibri" panose="020F0502020204030204" pitchFamily="34" charset="0"/>
              <a:ea typeface="Calibri" panose="020F0502020204030204" pitchFamily="34" charset="0"/>
              <a:cs typeface="+mj-cs"/>
            </a:endParaRPr>
          </a:p>
        </p:txBody>
      </p:sp>
    </p:spTree>
    <p:extLst>
      <p:ext uri="{BB962C8B-B14F-4D97-AF65-F5344CB8AC3E}">
        <p14:creationId xmlns:p14="http://schemas.microsoft.com/office/powerpoint/2010/main" val="957487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p:cNvGrpSpPr/>
          <p:nvPr/>
        </p:nvGrpSpPr>
        <p:grpSpPr>
          <a:xfrm>
            <a:off x="10789087" y="247363"/>
            <a:ext cx="1130318" cy="673547"/>
            <a:chOff x="10582835" y="250870"/>
            <a:chExt cx="1496771" cy="835569"/>
          </a:xfrm>
          <a:solidFill>
            <a:schemeClr val="accent1"/>
          </a:solidFill>
        </p:grpSpPr>
        <p:sp>
          <p:nvSpPr>
            <p:cNvPr id="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5" name="Rectangle 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6" name="Rectangle 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8" name="Rectangle 7"/>
          <p:cNvSpPr/>
          <p:nvPr/>
        </p:nvSpPr>
        <p:spPr>
          <a:xfrm>
            <a:off x="5004512" y="247363"/>
            <a:ext cx="5242141" cy="584775"/>
          </a:xfrm>
          <a:prstGeom prst="rect">
            <a:avLst/>
          </a:prstGeom>
        </p:spPr>
        <p:txBody>
          <a:bodyPr wrap="none">
            <a:spAutoFit/>
          </a:bodyPr>
          <a:lstStyle/>
          <a:p>
            <a:pPr lvl="0"/>
            <a:r>
              <a:rPr lang="ar-MA" sz="3200" b="1" cap="all" dirty="0">
                <a:solidFill>
                  <a:schemeClr val="bg1"/>
                </a:solidFill>
                <a:effectLst>
                  <a:outerShdw dist="25396" dir="18900000">
                    <a:srgbClr val="FFFFFF"/>
                  </a:outerShdw>
                </a:effectLst>
                <a:latin typeface="Cambria"/>
                <a:cs typeface="Tahoma" pitchFamily="34"/>
              </a:rPr>
              <a:t>السكرتارية محلية للشباب </a:t>
            </a:r>
            <a:endParaRPr lang="fr-FR" sz="3200" b="1" cap="all" dirty="0">
              <a:solidFill>
                <a:schemeClr val="bg1"/>
              </a:solidFill>
              <a:effectLst>
                <a:outerShdw dist="25396" dir="18900000">
                  <a:srgbClr val="FFFFFF"/>
                </a:outerShdw>
              </a:effectLst>
              <a:latin typeface="Cambria"/>
              <a:cs typeface="Tahoma" pitchFamily="34"/>
            </a:endParaRPr>
          </a:p>
        </p:txBody>
      </p:sp>
      <p:grpSp>
        <p:nvGrpSpPr>
          <p:cNvPr id="10" name="Groupe 9"/>
          <p:cNvGrpSpPr/>
          <p:nvPr/>
        </p:nvGrpSpPr>
        <p:grpSpPr>
          <a:xfrm>
            <a:off x="11336792" y="1244560"/>
            <a:ext cx="452449" cy="440519"/>
            <a:chOff x="10995129" y="2573514"/>
            <a:chExt cx="914400" cy="882871"/>
          </a:xfrm>
        </p:grpSpPr>
        <p:sp>
          <p:nvSpPr>
            <p:cNvPr id="11"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2"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2" name="Rectangle 1"/>
          <p:cNvSpPr/>
          <p:nvPr/>
        </p:nvSpPr>
        <p:spPr>
          <a:xfrm>
            <a:off x="3463630" y="1244560"/>
            <a:ext cx="7936788" cy="461665"/>
          </a:xfrm>
          <a:prstGeom prst="rect">
            <a:avLst/>
          </a:prstGeom>
        </p:spPr>
        <p:txBody>
          <a:bodyPr wrap="none">
            <a:spAutoFit/>
          </a:bodyPr>
          <a:lstStyle/>
          <a:p>
            <a:r>
              <a:rPr lang="ar-MA" sz="2400" b="1" dirty="0">
                <a:latin typeface="Calibri" panose="020F0502020204030204" pitchFamily="34" charset="0"/>
                <a:ea typeface="Calibri" panose="020F0502020204030204" pitchFamily="34" charset="0"/>
              </a:rPr>
              <a:t>مهمة السكرتير المحلي  للشباب  وتوزيع المهام  على أعضاء (ت) السكرتارية </a:t>
            </a:r>
            <a:endParaRPr lang="fr-FR" sz="2400" b="1" dirty="0">
              <a:latin typeface="Calibri" panose="020F0502020204030204" pitchFamily="34" charset="0"/>
              <a:ea typeface="Calibri" panose="020F0502020204030204" pitchFamily="34" charset="0"/>
            </a:endParaRPr>
          </a:p>
        </p:txBody>
      </p:sp>
      <p:graphicFrame>
        <p:nvGraphicFramePr>
          <p:cNvPr id="13" name="Tableau 12"/>
          <p:cNvGraphicFramePr>
            <a:graphicFrameLocks noGrp="1"/>
          </p:cNvGraphicFramePr>
          <p:nvPr>
            <p:extLst>
              <p:ext uri="{D42A27DB-BD31-4B8C-83A1-F6EECF244321}">
                <p14:modId xmlns:p14="http://schemas.microsoft.com/office/powerpoint/2010/main" val="231043608"/>
              </p:ext>
            </p:extLst>
          </p:nvPr>
        </p:nvGraphicFramePr>
        <p:xfrm>
          <a:off x="457199" y="1790702"/>
          <a:ext cx="11285037" cy="4750753"/>
        </p:xfrm>
        <a:graphic>
          <a:graphicData uri="http://schemas.openxmlformats.org/drawingml/2006/table">
            <a:tbl>
              <a:tblPr firstRow="1" firstCol="1" lastRow="1" lastCol="1" bandRow="1" bandCol="1">
                <a:tableStyleId>{7DF18680-E054-41AD-8BC1-D1AEF772440D}</a:tableStyleId>
              </a:tblPr>
              <a:tblGrid>
                <a:gridCol w="7229553">
                  <a:extLst>
                    <a:ext uri="{9D8B030D-6E8A-4147-A177-3AD203B41FA5}">
                      <a16:colId xmlns:a16="http://schemas.microsoft.com/office/drawing/2014/main" val="20000"/>
                    </a:ext>
                  </a:extLst>
                </a:gridCol>
                <a:gridCol w="4055484">
                  <a:extLst>
                    <a:ext uri="{9D8B030D-6E8A-4147-A177-3AD203B41FA5}">
                      <a16:colId xmlns:a16="http://schemas.microsoft.com/office/drawing/2014/main" val="20001"/>
                    </a:ext>
                  </a:extLst>
                </a:gridCol>
              </a:tblGrid>
              <a:tr h="311858">
                <a:tc>
                  <a:txBody>
                    <a:bodyPr/>
                    <a:lstStyle/>
                    <a:p>
                      <a:pPr algn="ctr" rtl="1">
                        <a:lnSpc>
                          <a:spcPct val="115000"/>
                        </a:lnSpc>
                        <a:spcAft>
                          <a:spcPts val="0"/>
                        </a:spcAft>
                      </a:pPr>
                      <a:r>
                        <a:rPr lang="ar-MA" sz="2400" dirty="0">
                          <a:solidFill>
                            <a:schemeClr val="tx1">
                              <a:lumMod val="75000"/>
                              <a:lumOff val="25000"/>
                            </a:schemeClr>
                          </a:solidFill>
                          <a:effectLst/>
                          <a:cs typeface="+mj-cs"/>
                        </a:rPr>
                        <a:t>المسؤولية</a:t>
                      </a:r>
                      <a:endParaRPr lang="fr-FR" sz="36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40000"/>
                        <a:lumOff val="60000"/>
                      </a:schemeClr>
                    </a:solidFill>
                  </a:tcPr>
                </a:tc>
                <a:tc>
                  <a:txBody>
                    <a:bodyPr/>
                    <a:lstStyle/>
                    <a:p>
                      <a:pPr algn="ctr" rtl="1">
                        <a:lnSpc>
                          <a:spcPct val="115000"/>
                        </a:lnSpc>
                        <a:spcAft>
                          <a:spcPts val="0"/>
                        </a:spcAft>
                        <a:tabLst>
                          <a:tab pos="651510" algn="l"/>
                        </a:tabLst>
                      </a:pPr>
                      <a:r>
                        <a:rPr lang="ar-MA" sz="2400" dirty="0">
                          <a:solidFill>
                            <a:schemeClr val="tx1">
                              <a:lumMod val="75000"/>
                              <a:lumOff val="25000"/>
                            </a:schemeClr>
                          </a:solidFill>
                          <a:effectLst/>
                          <a:cs typeface="+mj-cs"/>
                        </a:rPr>
                        <a:t>المهمة	</a:t>
                      </a:r>
                      <a:endParaRPr lang="fr-FR" sz="36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60000"/>
                        <a:lumOff val="40000"/>
                      </a:schemeClr>
                    </a:solidFill>
                  </a:tcPr>
                </a:tc>
                <a:extLst>
                  <a:ext uri="{0D108BD9-81ED-4DB2-BD59-A6C34878D82A}">
                    <a16:rowId xmlns:a16="http://schemas.microsoft.com/office/drawing/2014/main" val="10000"/>
                  </a:ext>
                </a:extLst>
              </a:tr>
              <a:tr h="645186">
                <a:tc>
                  <a:txBody>
                    <a:bodyPr/>
                    <a:lstStyle/>
                    <a:p>
                      <a:pPr marL="342900" lvl="0" indent="-342900" algn="r" rtl="1">
                        <a:lnSpc>
                          <a:spcPct val="115000"/>
                        </a:lnSpc>
                        <a:spcAft>
                          <a:spcPts val="0"/>
                        </a:spcAft>
                        <a:buFont typeface="Arial" panose="020B0604020202020204" pitchFamily="34" charset="0"/>
                        <a:buChar char="←"/>
                        <a:tabLst>
                          <a:tab pos="457200" algn="l"/>
                        </a:tabLst>
                      </a:pPr>
                      <a:r>
                        <a:rPr lang="ar-MA" sz="2000" dirty="0">
                          <a:solidFill>
                            <a:schemeClr val="tx1">
                              <a:lumMod val="75000"/>
                              <a:lumOff val="25000"/>
                            </a:schemeClr>
                          </a:solidFill>
                          <a:effectLst/>
                          <a:cs typeface="+mj-cs"/>
                        </a:rPr>
                        <a:t>التنسيق و الإشراف.</a:t>
                      </a:r>
                      <a:endParaRPr lang="fr-FR" sz="3200" dirty="0">
                        <a:solidFill>
                          <a:schemeClr val="tx1">
                            <a:lumMod val="75000"/>
                            <a:lumOff val="25000"/>
                          </a:schemeClr>
                        </a:solidFill>
                        <a:effectLst/>
                        <a:cs typeface="+mj-cs"/>
                      </a:endParaRPr>
                    </a:p>
                    <a:p>
                      <a:pPr marL="342900" lvl="0" indent="-342900" algn="r" rtl="1">
                        <a:lnSpc>
                          <a:spcPct val="115000"/>
                        </a:lnSpc>
                        <a:spcAft>
                          <a:spcPts val="0"/>
                        </a:spcAft>
                        <a:buFont typeface="Arial" panose="020B0604020202020204" pitchFamily="34" charset="0"/>
                        <a:buChar char="←"/>
                        <a:tabLst>
                          <a:tab pos="457200" algn="l"/>
                        </a:tabLst>
                      </a:pPr>
                      <a:r>
                        <a:rPr lang="ar-MA" sz="2000" dirty="0">
                          <a:solidFill>
                            <a:schemeClr val="tx1">
                              <a:lumMod val="75000"/>
                              <a:lumOff val="25000"/>
                            </a:schemeClr>
                          </a:solidFill>
                          <a:effectLst/>
                          <a:cs typeface="+mj-cs"/>
                        </a:rPr>
                        <a:t>الدعوة للاجتماعات </a:t>
                      </a:r>
                      <a:endParaRPr lang="fr-FR" sz="3200" dirty="0">
                        <a:solidFill>
                          <a:schemeClr val="tx1">
                            <a:lumMod val="75000"/>
                            <a:lumOff val="25000"/>
                          </a:schemeClr>
                        </a:solidFill>
                        <a:effectLst/>
                        <a:latin typeface="Calibri" panose="020F0502020204030204" pitchFamily="34" charset="0"/>
                        <a:ea typeface="Times New Roman" panose="02020603050405020304" pitchFamily="18" charset="0"/>
                        <a:cs typeface="+mj-cs"/>
                      </a:endParaRPr>
                    </a:p>
                  </a:txBody>
                  <a:tcPr marL="68580" marR="68580" marT="0" marB="0">
                    <a:solidFill>
                      <a:schemeClr val="accent1">
                        <a:lumMod val="40000"/>
                        <a:lumOff val="60000"/>
                      </a:schemeClr>
                    </a:solidFill>
                  </a:tcPr>
                </a:tc>
                <a:tc>
                  <a:txBody>
                    <a:bodyPr/>
                    <a:lstStyle/>
                    <a:p>
                      <a:pPr algn="r" rtl="1">
                        <a:lnSpc>
                          <a:spcPct val="115000"/>
                        </a:lnSpc>
                        <a:spcAft>
                          <a:spcPts val="0"/>
                        </a:spcAft>
                      </a:pPr>
                      <a:r>
                        <a:rPr lang="ar-MA" sz="2000" dirty="0">
                          <a:solidFill>
                            <a:schemeClr val="tx1">
                              <a:lumMod val="75000"/>
                              <a:lumOff val="25000"/>
                            </a:schemeClr>
                          </a:solidFill>
                          <a:effectLst/>
                          <a:cs typeface="+mj-cs"/>
                        </a:rPr>
                        <a:t>1- منسق (ة)  السكرتارية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001"/>
                  </a:ext>
                </a:extLst>
              </a:tr>
              <a:tr h="311858">
                <a:tc>
                  <a:txBody>
                    <a:bodyPr/>
                    <a:lstStyle/>
                    <a:p>
                      <a:pPr algn="r" rtl="1">
                        <a:lnSpc>
                          <a:spcPct val="115000"/>
                        </a:lnSpc>
                        <a:spcAft>
                          <a:spcPts val="0"/>
                        </a:spcAft>
                      </a:pPr>
                      <a:r>
                        <a:rPr lang="ar-MA" sz="2000" dirty="0">
                          <a:solidFill>
                            <a:schemeClr val="tx1">
                              <a:lumMod val="75000"/>
                              <a:lumOff val="25000"/>
                            </a:schemeClr>
                          </a:solidFill>
                          <a:effectLst/>
                          <a:cs typeface="+mj-cs"/>
                        </a:rPr>
                        <a:t>تنوب عن المنسق (ة)  ومكلف (ة) بتنظيم السكرتارية وأعضاءها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40000"/>
                        <a:lumOff val="60000"/>
                      </a:schemeClr>
                    </a:solidFill>
                  </a:tcPr>
                </a:tc>
                <a:tc>
                  <a:txBody>
                    <a:bodyPr/>
                    <a:lstStyle/>
                    <a:p>
                      <a:pPr algn="r" rtl="1">
                        <a:lnSpc>
                          <a:spcPct val="115000"/>
                        </a:lnSpc>
                        <a:spcAft>
                          <a:spcPts val="0"/>
                        </a:spcAft>
                      </a:pPr>
                      <a:r>
                        <a:rPr lang="ar-MA" sz="2000" dirty="0">
                          <a:solidFill>
                            <a:schemeClr val="tx1">
                              <a:lumMod val="75000"/>
                              <a:lumOff val="25000"/>
                            </a:schemeClr>
                          </a:solidFill>
                          <a:effectLst/>
                          <a:cs typeface="+mj-cs"/>
                        </a:rPr>
                        <a:t>نيابة التنسيق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60000"/>
                        <a:lumOff val="40000"/>
                      </a:schemeClr>
                    </a:solidFill>
                  </a:tcPr>
                </a:tc>
                <a:extLst>
                  <a:ext uri="{0D108BD9-81ED-4DB2-BD59-A6C34878D82A}">
                    <a16:rowId xmlns:a16="http://schemas.microsoft.com/office/drawing/2014/main" val="10002"/>
                  </a:ext>
                </a:extLst>
              </a:tr>
              <a:tr h="645186">
                <a:tc>
                  <a:txBody>
                    <a:bodyPr/>
                    <a:lstStyle/>
                    <a:p>
                      <a:pPr algn="r" rtl="1">
                        <a:lnSpc>
                          <a:spcPct val="115000"/>
                        </a:lnSpc>
                        <a:spcAft>
                          <a:spcPts val="0"/>
                        </a:spcAft>
                      </a:pPr>
                      <a:r>
                        <a:rPr lang="ar-MA" sz="2000" dirty="0">
                          <a:solidFill>
                            <a:schemeClr val="tx1">
                              <a:lumMod val="75000"/>
                              <a:lumOff val="25000"/>
                            </a:schemeClr>
                          </a:solidFill>
                          <a:effectLst/>
                          <a:cs typeface="+mj-cs"/>
                        </a:rPr>
                        <a:t>ربط الاتصال بين  السكرتاريات بالجهة و التنسيق وتوطيد العلاقات وكل ما يتعلق بالتغطيات الصحافية والإعلامية والخارجية وإصدار البلاغات والبيانات</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40000"/>
                        <a:lumOff val="60000"/>
                      </a:schemeClr>
                    </a:solidFill>
                  </a:tcPr>
                </a:tc>
                <a:tc>
                  <a:txBody>
                    <a:bodyPr/>
                    <a:lstStyle/>
                    <a:p>
                      <a:pPr algn="r" rtl="1">
                        <a:lnSpc>
                          <a:spcPct val="115000"/>
                        </a:lnSpc>
                        <a:spcAft>
                          <a:spcPts val="0"/>
                        </a:spcAft>
                      </a:pPr>
                      <a:r>
                        <a:rPr lang="ar-MA" sz="2000" dirty="0">
                          <a:solidFill>
                            <a:schemeClr val="tx1">
                              <a:lumMod val="75000"/>
                              <a:lumOff val="25000"/>
                            </a:schemeClr>
                          </a:solidFill>
                          <a:effectLst/>
                          <a:cs typeface="+mj-cs"/>
                        </a:rPr>
                        <a:t>المكلفة بالاتصال و الإعلام</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003"/>
                  </a:ext>
                </a:extLst>
              </a:tr>
              <a:tr h="311858">
                <a:tc>
                  <a:txBody>
                    <a:bodyPr/>
                    <a:lstStyle/>
                    <a:p>
                      <a:pPr algn="r" rtl="1">
                        <a:lnSpc>
                          <a:spcPct val="115000"/>
                        </a:lnSpc>
                        <a:spcAft>
                          <a:spcPts val="0"/>
                        </a:spcAft>
                      </a:pPr>
                      <a:r>
                        <a:rPr lang="ar-MA" sz="2000" dirty="0">
                          <a:solidFill>
                            <a:schemeClr val="tx1">
                              <a:lumMod val="75000"/>
                              <a:lumOff val="25000"/>
                            </a:schemeClr>
                          </a:solidFill>
                          <a:effectLst/>
                          <a:cs typeface="+mj-cs"/>
                        </a:rPr>
                        <a:t>الإشراف على مختلف البرامج التكوينية و التثقيفية على الصعيد الإقليمي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40000"/>
                        <a:lumOff val="60000"/>
                      </a:schemeClr>
                    </a:solidFill>
                  </a:tcPr>
                </a:tc>
                <a:tc>
                  <a:txBody>
                    <a:bodyPr/>
                    <a:lstStyle/>
                    <a:p>
                      <a:pPr algn="r" rtl="1">
                        <a:lnSpc>
                          <a:spcPct val="115000"/>
                        </a:lnSpc>
                        <a:spcAft>
                          <a:spcPts val="0"/>
                        </a:spcAft>
                      </a:pPr>
                      <a:r>
                        <a:rPr lang="ar-MA" sz="2000" dirty="0">
                          <a:solidFill>
                            <a:schemeClr val="tx1">
                              <a:lumMod val="75000"/>
                              <a:lumOff val="25000"/>
                            </a:schemeClr>
                          </a:solidFill>
                          <a:effectLst/>
                          <a:cs typeface="+mj-cs"/>
                        </a:rPr>
                        <a:t>المكلف (ة) بالتكوين والتثقيف والدراسات</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004"/>
                  </a:ext>
                </a:extLst>
              </a:tr>
              <a:tr h="311858">
                <a:tc>
                  <a:txBody>
                    <a:bodyPr/>
                    <a:lstStyle/>
                    <a:p>
                      <a:pPr algn="r" rtl="1">
                        <a:lnSpc>
                          <a:spcPct val="115000"/>
                        </a:lnSpc>
                        <a:spcAft>
                          <a:spcPts val="0"/>
                        </a:spcAft>
                      </a:pPr>
                      <a:r>
                        <a:rPr lang="ar-MA" sz="2000" dirty="0">
                          <a:solidFill>
                            <a:schemeClr val="tx1">
                              <a:lumMod val="75000"/>
                              <a:lumOff val="25000"/>
                            </a:schemeClr>
                          </a:solidFill>
                          <a:effectLst/>
                          <a:cs typeface="+mj-cs"/>
                        </a:rPr>
                        <a:t>تنظيم وتدبير الخدمات الاجتماعية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40000"/>
                        <a:lumOff val="60000"/>
                      </a:schemeClr>
                    </a:solidFill>
                  </a:tcPr>
                </a:tc>
                <a:tc>
                  <a:txBody>
                    <a:bodyPr/>
                    <a:lstStyle/>
                    <a:p>
                      <a:pPr algn="r" rtl="1">
                        <a:lnSpc>
                          <a:spcPct val="115000"/>
                        </a:lnSpc>
                        <a:spcAft>
                          <a:spcPts val="0"/>
                        </a:spcAft>
                      </a:pPr>
                      <a:r>
                        <a:rPr lang="ar-MA" sz="2000" dirty="0">
                          <a:solidFill>
                            <a:schemeClr val="tx1">
                              <a:lumMod val="75000"/>
                              <a:lumOff val="25000"/>
                            </a:schemeClr>
                          </a:solidFill>
                          <a:effectLst/>
                          <a:cs typeface="+mj-cs"/>
                        </a:rPr>
                        <a:t>المكلف(ة)  بالشؤون الاجتماعية</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005"/>
                  </a:ext>
                </a:extLst>
              </a:tr>
              <a:tr h="311858">
                <a:tc>
                  <a:txBody>
                    <a:bodyPr/>
                    <a:lstStyle/>
                    <a:p>
                      <a:pPr algn="r" rtl="1">
                        <a:lnSpc>
                          <a:spcPct val="115000"/>
                        </a:lnSpc>
                        <a:spcAft>
                          <a:spcPts val="0"/>
                        </a:spcAft>
                      </a:pPr>
                      <a:r>
                        <a:rPr lang="ar-MA" sz="2000" dirty="0">
                          <a:solidFill>
                            <a:schemeClr val="tx1">
                              <a:lumMod val="75000"/>
                              <a:lumOff val="25000"/>
                            </a:schemeClr>
                          </a:solidFill>
                          <a:effectLst/>
                          <a:cs typeface="+mj-cs"/>
                        </a:rPr>
                        <a:t>كل ما يتعلق بالتشريعات والقوانين وتحضير الملف المطلبي الإقليمي الخاص بحقوق الشباب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40000"/>
                        <a:lumOff val="60000"/>
                      </a:schemeClr>
                    </a:solidFill>
                  </a:tcPr>
                </a:tc>
                <a:tc>
                  <a:txBody>
                    <a:bodyPr/>
                    <a:lstStyle/>
                    <a:p>
                      <a:pPr algn="r" rtl="1">
                        <a:lnSpc>
                          <a:spcPct val="115000"/>
                        </a:lnSpc>
                        <a:spcAft>
                          <a:spcPts val="0"/>
                        </a:spcAft>
                      </a:pPr>
                      <a:r>
                        <a:rPr lang="ar-MA" sz="2000" dirty="0">
                          <a:solidFill>
                            <a:schemeClr val="tx1">
                              <a:lumMod val="75000"/>
                              <a:lumOff val="25000"/>
                            </a:schemeClr>
                          </a:solidFill>
                          <a:effectLst/>
                          <a:cs typeface="+mj-cs"/>
                        </a:rPr>
                        <a:t>المكلفة بالملف المطلبي للشباب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006"/>
                  </a:ext>
                </a:extLst>
              </a:tr>
              <a:tr h="645186">
                <a:tc>
                  <a:txBody>
                    <a:bodyPr/>
                    <a:lstStyle/>
                    <a:p>
                      <a:pPr algn="r" rtl="1">
                        <a:lnSpc>
                          <a:spcPct val="115000"/>
                        </a:lnSpc>
                        <a:spcAft>
                          <a:spcPts val="0"/>
                        </a:spcAft>
                      </a:pPr>
                      <a:r>
                        <a:rPr lang="ar-MA" sz="2000" dirty="0">
                          <a:solidFill>
                            <a:schemeClr val="tx1">
                              <a:lumMod val="75000"/>
                              <a:lumOff val="25000"/>
                            </a:schemeClr>
                          </a:solidFill>
                          <a:effectLst/>
                          <a:cs typeface="+mj-cs"/>
                        </a:rPr>
                        <a:t>المكلف بتتبع الشبكات مع  النساء في مختلف النقابات و منظمات المجتمع المدني الحقوق والشبابي بالإقليم والجهة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40000"/>
                        <a:lumOff val="60000"/>
                      </a:schemeClr>
                    </a:solidFill>
                  </a:tcPr>
                </a:tc>
                <a:tc>
                  <a:txBody>
                    <a:bodyPr/>
                    <a:lstStyle/>
                    <a:p>
                      <a:pPr algn="r" rtl="1">
                        <a:lnSpc>
                          <a:spcPct val="115000"/>
                        </a:lnSpc>
                        <a:spcAft>
                          <a:spcPts val="0"/>
                        </a:spcAft>
                      </a:pPr>
                      <a:r>
                        <a:rPr lang="ar-MA" sz="2000" dirty="0">
                          <a:solidFill>
                            <a:schemeClr val="tx1">
                              <a:lumMod val="75000"/>
                              <a:lumOff val="25000"/>
                            </a:schemeClr>
                          </a:solidFill>
                          <a:effectLst/>
                          <a:cs typeface="+mj-cs"/>
                        </a:rPr>
                        <a:t>المكلف(ة) بالتشبيك والتعاون والتضامن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007"/>
                  </a:ext>
                </a:extLst>
              </a:tr>
              <a:tr h="311858">
                <a:tc>
                  <a:txBody>
                    <a:bodyPr/>
                    <a:lstStyle/>
                    <a:p>
                      <a:pPr algn="r" rtl="1">
                        <a:lnSpc>
                          <a:spcPct val="115000"/>
                        </a:lnSpc>
                        <a:spcAft>
                          <a:spcPts val="0"/>
                        </a:spcAft>
                      </a:pPr>
                      <a:r>
                        <a:rPr lang="ar-MA" sz="2000" dirty="0">
                          <a:solidFill>
                            <a:schemeClr val="tx1">
                              <a:lumMod val="75000"/>
                              <a:lumOff val="25000"/>
                            </a:schemeClr>
                          </a:solidFill>
                          <a:effectLst/>
                          <a:cs typeface="+mj-cs"/>
                        </a:rPr>
                        <a:t>الاهتمام بتأطير الشباب  في  القطاع الخاص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40000"/>
                        <a:lumOff val="60000"/>
                      </a:schemeClr>
                    </a:solidFill>
                  </a:tcPr>
                </a:tc>
                <a:tc>
                  <a:txBody>
                    <a:bodyPr/>
                    <a:lstStyle/>
                    <a:p>
                      <a:pPr algn="r" rtl="1">
                        <a:lnSpc>
                          <a:spcPct val="115000"/>
                        </a:lnSpc>
                        <a:spcAft>
                          <a:spcPts val="0"/>
                        </a:spcAft>
                      </a:pPr>
                      <a:r>
                        <a:rPr lang="ar-MA" sz="2000" dirty="0">
                          <a:solidFill>
                            <a:schemeClr val="tx1">
                              <a:lumMod val="75000"/>
                              <a:lumOff val="25000"/>
                            </a:schemeClr>
                          </a:solidFill>
                          <a:effectLst/>
                          <a:cs typeface="+mj-cs"/>
                        </a:rPr>
                        <a:t>المكلف(ة)  بالقضايا الشبابية   بالقطاع الخاص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008"/>
                  </a:ext>
                </a:extLst>
              </a:tr>
              <a:tr h="311858">
                <a:tc>
                  <a:txBody>
                    <a:bodyPr/>
                    <a:lstStyle/>
                    <a:p>
                      <a:pPr algn="r" rtl="1">
                        <a:lnSpc>
                          <a:spcPct val="115000"/>
                        </a:lnSpc>
                        <a:spcAft>
                          <a:spcPts val="0"/>
                        </a:spcAft>
                      </a:pPr>
                      <a:r>
                        <a:rPr lang="ar-MA" sz="2000" dirty="0">
                          <a:solidFill>
                            <a:schemeClr val="tx1">
                              <a:lumMod val="75000"/>
                              <a:lumOff val="25000"/>
                            </a:schemeClr>
                          </a:solidFill>
                          <a:effectLst/>
                          <a:cs typeface="+mj-cs"/>
                        </a:rPr>
                        <a:t>الاهتمام بتأطير الشباب في  القطاع العام</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solidFill>
                      <a:schemeClr val="accent1">
                        <a:lumMod val="40000"/>
                        <a:lumOff val="60000"/>
                      </a:schemeClr>
                    </a:solidFill>
                  </a:tcPr>
                </a:tc>
                <a:tc>
                  <a:txBody>
                    <a:bodyPr/>
                    <a:lstStyle/>
                    <a:p>
                      <a:pPr algn="r" rtl="1">
                        <a:lnSpc>
                          <a:spcPct val="115000"/>
                        </a:lnSpc>
                        <a:spcAft>
                          <a:spcPts val="0"/>
                        </a:spcAft>
                      </a:pPr>
                      <a:r>
                        <a:rPr lang="ar-MA" sz="2000" dirty="0">
                          <a:solidFill>
                            <a:schemeClr val="tx1">
                              <a:lumMod val="75000"/>
                              <a:lumOff val="25000"/>
                            </a:schemeClr>
                          </a:solidFill>
                          <a:effectLst/>
                          <a:cs typeface="+mj-cs"/>
                        </a:rPr>
                        <a:t>المكلف(ة) بالقضايا الشبابية  بالقطاع العام </a:t>
                      </a:r>
                      <a:endParaRPr lang="fr-FR" sz="3200" dirty="0">
                        <a:solidFill>
                          <a:schemeClr val="tx1">
                            <a:lumMod val="75000"/>
                            <a:lumOff val="25000"/>
                          </a:schemeClr>
                        </a:solidFill>
                        <a:effectLst/>
                        <a:latin typeface="Calibri" panose="020F0502020204030204" pitchFamily="34" charset="0"/>
                        <a:ea typeface="Calibri" panose="020F0502020204030204" pitchFamily="34" charset="0"/>
                        <a:cs typeface="+mj-cs"/>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05962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p:cNvGrpSpPr/>
          <p:nvPr/>
        </p:nvGrpSpPr>
        <p:grpSpPr>
          <a:xfrm>
            <a:off x="10789087" y="247363"/>
            <a:ext cx="1130318" cy="673547"/>
            <a:chOff x="10582835" y="250870"/>
            <a:chExt cx="1496771" cy="835569"/>
          </a:xfrm>
          <a:solidFill>
            <a:schemeClr val="accent1"/>
          </a:solidFill>
        </p:grpSpPr>
        <p:sp>
          <p:nvSpPr>
            <p:cNvPr id="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5" name="Rectangle 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6" name="Rectangle 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8" name="Rectangle 7"/>
          <p:cNvSpPr/>
          <p:nvPr/>
        </p:nvSpPr>
        <p:spPr>
          <a:xfrm>
            <a:off x="5004512" y="247363"/>
            <a:ext cx="5242141" cy="584775"/>
          </a:xfrm>
          <a:prstGeom prst="rect">
            <a:avLst/>
          </a:prstGeom>
        </p:spPr>
        <p:txBody>
          <a:bodyPr wrap="none">
            <a:spAutoFit/>
          </a:bodyPr>
          <a:lstStyle/>
          <a:p>
            <a:pPr lvl="0"/>
            <a:r>
              <a:rPr lang="ar-MA" sz="3200" b="1" cap="all" dirty="0">
                <a:solidFill>
                  <a:schemeClr val="bg1"/>
                </a:solidFill>
                <a:effectLst>
                  <a:outerShdw dist="25396" dir="18900000">
                    <a:srgbClr val="FFFFFF"/>
                  </a:outerShdw>
                </a:effectLst>
                <a:latin typeface="Cambria"/>
                <a:cs typeface="Tahoma" pitchFamily="34"/>
              </a:rPr>
              <a:t>السكرتارية محلية للشباب </a:t>
            </a:r>
            <a:endParaRPr lang="fr-FR" sz="3200" b="1" cap="all" dirty="0">
              <a:solidFill>
                <a:schemeClr val="bg1"/>
              </a:solidFill>
              <a:effectLst>
                <a:outerShdw dist="25396" dir="18900000">
                  <a:srgbClr val="FFFFFF"/>
                </a:outerShdw>
              </a:effectLst>
              <a:latin typeface="Cambria"/>
              <a:cs typeface="Tahoma" pitchFamily="34"/>
            </a:endParaRPr>
          </a:p>
        </p:txBody>
      </p:sp>
      <p:grpSp>
        <p:nvGrpSpPr>
          <p:cNvPr id="10" name="Groupe 9"/>
          <p:cNvGrpSpPr/>
          <p:nvPr/>
        </p:nvGrpSpPr>
        <p:grpSpPr>
          <a:xfrm>
            <a:off x="11336792" y="1244560"/>
            <a:ext cx="452449" cy="440519"/>
            <a:chOff x="10995129" y="2573514"/>
            <a:chExt cx="914400" cy="882871"/>
          </a:xfrm>
        </p:grpSpPr>
        <p:sp>
          <p:nvSpPr>
            <p:cNvPr id="11" name="Ellipse 4"/>
            <p:cNvSpPr/>
            <p:nvPr/>
          </p:nvSpPr>
          <p:spPr>
            <a:xfrm>
              <a:off x="10995129" y="2573514"/>
              <a:ext cx="914400" cy="8828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C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2" name="Étoile à 6 branches 6"/>
            <p:cNvSpPr/>
            <p:nvPr/>
          </p:nvSpPr>
          <p:spPr>
            <a:xfrm>
              <a:off x="11252304" y="2787539"/>
              <a:ext cx="400050" cy="481559"/>
            </a:xfrm>
            <a:custGeom>
              <a:avLst/>
              <a:gdLst>
                <a:gd name="f0" fmla="val 10800000"/>
                <a:gd name="f1" fmla="val 5400000"/>
                <a:gd name="f2" fmla="val 180"/>
                <a:gd name="f3" fmla="val w"/>
                <a:gd name="f4" fmla="val h"/>
                <a:gd name="f5" fmla="val ss"/>
                <a:gd name="f6" fmla="val 0"/>
                <a:gd name="f7" fmla="*/ 5419351 1 1725033"/>
                <a:gd name="f8" fmla="val 115470"/>
                <a:gd name="f9" fmla="val 28868"/>
                <a:gd name="f10" fmla="+- 0 0 -90"/>
                <a:gd name="f11" fmla="+- 0 0 -270"/>
                <a:gd name="f12" fmla="abs f3"/>
                <a:gd name="f13" fmla="abs f4"/>
                <a:gd name="f14" fmla="abs f5"/>
                <a:gd name="f15" fmla="+- 1800000 f1 0"/>
                <a:gd name="f16" fmla="+- 3600000 f1 0"/>
                <a:gd name="f17" fmla="*/ f10 f0 1"/>
                <a:gd name="f18" fmla="*/ f11 f0 1"/>
                <a:gd name="f19" fmla="?: f12 f3 1"/>
                <a:gd name="f20" fmla="?: f13 f4 1"/>
                <a:gd name="f21" fmla="?: f14 f5 1"/>
                <a:gd name="f22" fmla="+- f15 0 f1"/>
                <a:gd name="f23" fmla="+- f16 0 f1"/>
                <a:gd name="f24" fmla="*/ f17 1 f2"/>
                <a:gd name="f25" fmla="*/ f18 1 f2"/>
                <a:gd name="f26" fmla="*/ f19 1 21600"/>
                <a:gd name="f27" fmla="*/ f20 1 21600"/>
                <a:gd name="f28" fmla="*/ 21600 f19 1"/>
                <a:gd name="f29" fmla="*/ 21600 f20 1"/>
                <a:gd name="f30" fmla="+- f22 f1 0"/>
                <a:gd name="f31" fmla="+- f23 f1 0"/>
                <a:gd name="f32" fmla="+- f24 0 f1"/>
                <a:gd name="f33" fmla="+- f25 0 f1"/>
                <a:gd name="f34" fmla="min f27 f26"/>
                <a:gd name="f35" fmla="*/ f28 1 f21"/>
                <a:gd name="f36" fmla="*/ f29 1 f21"/>
                <a:gd name="f37" fmla="*/ f30 f7 1"/>
                <a:gd name="f38" fmla="*/ f31 f7 1"/>
                <a:gd name="f39" fmla="val f35"/>
                <a:gd name="f40" fmla="val f36"/>
                <a:gd name="f41" fmla="*/ f37 1 f0"/>
                <a:gd name="f42" fmla="*/ f38 1 f0"/>
                <a:gd name="f43" fmla="*/ f6 f34 1"/>
                <a:gd name="f44" fmla="+- f40 0 f6"/>
                <a:gd name="f45" fmla="+- f39 0 f6"/>
                <a:gd name="f46" fmla="+- 0 0 f41"/>
                <a:gd name="f47" fmla="+- 0 0 f42"/>
                <a:gd name="f48" fmla="*/ f40 f34 1"/>
                <a:gd name="f49" fmla="*/ f44 1 2"/>
                <a:gd name="f50" fmla="*/ f44 1 4"/>
                <a:gd name="f51" fmla="*/ f45 1 2"/>
                <a:gd name="f52" fmla="+- 0 0 f46"/>
                <a:gd name="f53" fmla="+- 0 0 f47"/>
                <a:gd name="f54" fmla="+- f6 f49 0"/>
                <a:gd name="f55" fmla="+- f6 f51 0"/>
                <a:gd name="f56" fmla="*/ f51 f8 1"/>
                <a:gd name="f57" fmla="*/ f49 f9 1"/>
                <a:gd name="f58" fmla="*/ f52 f0 1"/>
                <a:gd name="f59" fmla="*/ f53 f0 1"/>
                <a:gd name="f60" fmla="*/ f50 f34 1"/>
                <a:gd name="f61" fmla="*/ f56 1 100000"/>
                <a:gd name="f62" fmla="+- f54 f50 0"/>
                <a:gd name="f63" fmla="*/ f57 1 50000"/>
                <a:gd name="f64" fmla="*/ f58 1 f7"/>
                <a:gd name="f65" fmla="*/ f59 1 f7"/>
                <a:gd name="f66" fmla="*/ f55 f34 1"/>
                <a:gd name="f67" fmla="*/ f54 f34 1"/>
                <a:gd name="f68" fmla="*/ f61 f9 1"/>
                <a:gd name="f69" fmla="+- f64 0 f1"/>
                <a:gd name="f70" fmla="+- f65 0 f1"/>
                <a:gd name="f71" fmla="*/ f62 f34 1"/>
                <a:gd name="f72" fmla="cos 1 f69"/>
                <a:gd name="f73" fmla="sin 1 f70"/>
                <a:gd name="f74" fmla="*/ f68 1 50000"/>
                <a:gd name="f75" fmla="+- 0 0 f72"/>
                <a:gd name="f76" fmla="+- 0 0 f73"/>
                <a:gd name="f77" fmla="*/ f74 1 2"/>
                <a:gd name="f78" fmla="+- f55 0 f74"/>
                <a:gd name="f79" fmla="+- f55 f74 0"/>
                <a:gd name="f80" fmla="+- 0 0 f75"/>
                <a:gd name="f81" fmla="+- 0 0 f76"/>
                <a:gd name="f82" fmla="+- f55 0 f77"/>
                <a:gd name="f83" fmla="+- f55 f77 0"/>
                <a:gd name="f84" fmla="*/ f78 f34 1"/>
                <a:gd name="f85" fmla="*/ f79 f34 1"/>
                <a:gd name="f86" fmla="val f80"/>
                <a:gd name="f87" fmla="val f81"/>
                <a:gd name="f88" fmla="*/ f82 f34 1"/>
                <a:gd name="f89" fmla="*/ f83 f34 1"/>
                <a:gd name="f90" fmla="*/ f86 f61 1"/>
                <a:gd name="f91" fmla="*/ f87 f63 1"/>
                <a:gd name="f92" fmla="+- f55 0 f90"/>
                <a:gd name="f93" fmla="+- f55 f90 0"/>
                <a:gd name="f94" fmla="+- f54 0 f91"/>
                <a:gd name="f95" fmla="+- f54 f91 0"/>
                <a:gd name="f96" fmla="*/ f94 f34 1"/>
                <a:gd name="f97" fmla="*/ f95 f34 1"/>
                <a:gd name="f98" fmla="*/ f92 f34 1"/>
                <a:gd name="f99" fmla="*/ f93 f34 1"/>
              </a:gdLst>
              <a:ahLst/>
              <a:cxnLst>
                <a:cxn ang="3cd4">
                  <a:pos x="hc" y="t"/>
                </a:cxn>
                <a:cxn ang="0">
                  <a:pos x="r" y="vc"/>
                </a:cxn>
                <a:cxn ang="cd4">
                  <a:pos x="hc" y="b"/>
                </a:cxn>
                <a:cxn ang="cd2">
                  <a:pos x="l" y="vc"/>
                </a:cxn>
                <a:cxn ang="f32">
                  <a:pos x="f99" y="f60"/>
                </a:cxn>
                <a:cxn ang="f32">
                  <a:pos x="f99" y="f71"/>
                </a:cxn>
                <a:cxn ang="f33">
                  <a:pos x="f98" y="f71"/>
                </a:cxn>
                <a:cxn ang="f33">
                  <a:pos x="f98" y="f60"/>
                </a:cxn>
              </a:cxnLst>
              <a:rect l="f84" t="f96" r="f85" b="f97"/>
              <a:pathLst>
                <a:path>
                  <a:moveTo>
                    <a:pt x="f98" y="f60"/>
                  </a:moveTo>
                  <a:lnTo>
                    <a:pt x="f88" y="f96"/>
                  </a:lnTo>
                  <a:lnTo>
                    <a:pt x="f66" y="f43"/>
                  </a:lnTo>
                  <a:lnTo>
                    <a:pt x="f89" y="f96"/>
                  </a:lnTo>
                  <a:lnTo>
                    <a:pt x="f99" y="f60"/>
                  </a:lnTo>
                  <a:lnTo>
                    <a:pt x="f85" y="f67"/>
                  </a:lnTo>
                  <a:lnTo>
                    <a:pt x="f99" y="f71"/>
                  </a:lnTo>
                  <a:lnTo>
                    <a:pt x="f89" y="f97"/>
                  </a:lnTo>
                  <a:lnTo>
                    <a:pt x="f66" y="f48"/>
                  </a:lnTo>
                  <a:lnTo>
                    <a:pt x="f88" y="f97"/>
                  </a:lnTo>
                  <a:lnTo>
                    <a:pt x="f98" y="f71"/>
                  </a:lnTo>
                  <a:lnTo>
                    <a:pt x="f84" y="f67"/>
                  </a:lnTo>
                  <a:close/>
                </a:path>
              </a:pathLst>
            </a:custGeom>
            <a:solidFill>
              <a:srgbClr val="FFFFFF"/>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2" name="Rectangle 1"/>
          <p:cNvSpPr/>
          <p:nvPr/>
        </p:nvSpPr>
        <p:spPr>
          <a:xfrm>
            <a:off x="3463630" y="1244560"/>
            <a:ext cx="7936788" cy="461665"/>
          </a:xfrm>
          <a:prstGeom prst="rect">
            <a:avLst/>
          </a:prstGeom>
        </p:spPr>
        <p:txBody>
          <a:bodyPr wrap="none">
            <a:spAutoFit/>
          </a:bodyPr>
          <a:lstStyle/>
          <a:p>
            <a:r>
              <a:rPr lang="ar-MA" sz="2400" b="1" dirty="0">
                <a:latin typeface="Calibri" panose="020F0502020204030204" pitchFamily="34" charset="0"/>
                <a:ea typeface="Calibri" panose="020F0502020204030204" pitchFamily="34" charset="0"/>
              </a:rPr>
              <a:t>مهمة السكرتير المحلي  للشباب  وتوزيع المهام  على أعضاء (ت) السكرتارية </a:t>
            </a:r>
            <a:endParaRPr lang="fr-FR" sz="2400" b="1" dirty="0">
              <a:latin typeface="Calibri" panose="020F0502020204030204" pitchFamily="34" charset="0"/>
              <a:ea typeface="Calibri" panose="020F0502020204030204" pitchFamily="34" charset="0"/>
            </a:endParaRPr>
          </a:p>
        </p:txBody>
      </p:sp>
      <p:sp>
        <p:nvSpPr>
          <p:cNvPr id="9" name="Rectangle 8"/>
          <p:cNvSpPr/>
          <p:nvPr/>
        </p:nvSpPr>
        <p:spPr>
          <a:xfrm>
            <a:off x="152400" y="2008729"/>
            <a:ext cx="11887200" cy="4339650"/>
          </a:xfrm>
          <a:prstGeom prst="rect">
            <a:avLst/>
          </a:prstGeom>
        </p:spPr>
        <p:txBody>
          <a:bodyPr wrap="square">
            <a:spAutoFit/>
          </a:bodyPr>
          <a:lstStyle/>
          <a:p>
            <a:pPr marL="342900" lvl="0" indent="-342900" algn="r" rtl="1">
              <a:lnSpc>
                <a:spcPct val="115000"/>
              </a:lnSpc>
              <a:spcAft>
                <a:spcPts val="0"/>
              </a:spcAft>
              <a:buFont typeface="Symbol" panose="05050102010706020507" pitchFamily="18" charset="2"/>
              <a:buChar char=""/>
            </a:pPr>
            <a:r>
              <a:rPr lang="ar-MA" sz="2000" b="1" dirty="0">
                <a:latin typeface="Calibri" panose="020F0502020204030204" pitchFamily="34" charset="0"/>
                <a:ea typeface="Times New Roman" panose="02020603050405020304" pitchFamily="18" charset="0"/>
                <a:cs typeface="+mj-cs"/>
              </a:rPr>
              <a:t>يتكون مجلس السكرتارية المحلية  للشباب  من 02  كحد ادنى و 5 كحد اعلى عن كل مكتب نقابي محلي منظم بالمكتب الكونفدرالي المحلي + الشباب (ت) بالصفة  مندوبي الأجراء  بالقطاعات الخاصة وعضاء (ت)  اللجان الثنائية بالقطاعات العامة وأعضاء (ت) المكتب الكونفدرالي المحلي وأعضاء (ت) المجلس الكونفدرالي المحلي وأعضاء (ت) المكاتب الوطنية للنقابات القطاعية المقيمين بالإقليم </a:t>
            </a:r>
            <a:endParaRPr lang="fr-FR" sz="3200" b="1" dirty="0">
              <a:latin typeface="Calibri" panose="020F0502020204030204" pitchFamily="34" charset="0"/>
              <a:ea typeface="Calibri" panose="020F0502020204030204" pitchFamily="34" charset="0"/>
              <a:cs typeface="+mj-cs"/>
            </a:endParaRPr>
          </a:p>
          <a:p>
            <a:pPr marL="342900" lvl="0" indent="-342900" algn="r" rtl="1">
              <a:lnSpc>
                <a:spcPct val="115000"/>
              </a:lnSpc>
              <a:spcAft>
                <a:spcPts val="0"/>
              </a:spcAft>
              <a:buFont typeface="Symbol" panose="05050102010706020507" pitchFamily="18" charset="2"/>
              <a:buChar char=""/>
            </a:pPr>
            <a:r>
              <a:rPr lang="ar-MA" sz="2000" b="1" dirty="0">
                <a:latin typeface="Calibri" panose="020F0502020204030204" pitchFamily="34" charset="0"/>
                <a:ea typeface="Times New Roman" panose="02020603050405020304" pitchFamily="18" charset="0"/>
                <a:cs typeface="+mj-cs"/>
              </a:rPr>
              <a:t>يجتمع مجلس سكرتارية الشباب مرتين في السنة وكلما دعت الضرورة بالتنسيق مع المكتب الكونفدرالي المحلي </a:t>
            </a:r>
            <a:endParaRPr lang="fr-FR" sz="3200" b="1" dirty="0">
              <a:latin typeface="Calibri" panose="020F0502020204030204" pitchFamily="34" charset="0"/>
              <a:ea typeface="Calibri" panose="020F0502020204030204" pitchFamily="34" charset="0"/>
              <a:cs typeface="+mj-cs"/>
            </a:endParaRPr>
          </a:p>
          <a:p>
            <a:pPr marL="342900" lvl="0" indent="-342900" algn="r" rtl="1">
              <a:lnSpc>
                <a:spcPct val="115000"/>
              </a:lnSpc>
              <a:spcAft>
                <a:spcPts val="0"/>
              </a:spcAft>
              <a:buFont typeface="Symbol" panose="05050102010706020507" pitchFamily="18" charset="2"/>
              <a:buChar char=""/>
            </a:pPr>
            <a:r>
              <a:rPr lang="ar-MA" sz="2000" b="1" dirty="0">
                <a:latin typeface="Calibri" panose="020F0502020204030204" pitchFamily="34" charset="0"/>
                <a:ea typeface="Times New Roman" panose="02020603050405020304" pitchFamily="18" charset="0"/>
                <a:cs typeface="+mj-cs"/>
              </a:rPr>
              <a:t>منسق (ة) سكرتارية الشباب على المستوى المحلي يعتبر عضوا (ة)  بالصفة في مجلس السكرتارية الكونفدرالية للشباب التي تجتمع مرتين في السنة بالمقر المركزي بالدار البيضاء  </a:t>
            </a:r>
            <a:endParaRPr lang="fr-FR" sz="3200" b="1" dirty="0">
              <a:latin typeface="Calibri" panose="020F0502020204030204" pitchFamily="34" charset="0"/>
              <a:ea typeface="Calibri" panose="020F0502020204030204" pitchFamily="34" charset="0"/>
              <a:cs typeface="+mj-cs"/>
            </a:endParaRPr>
          </a:p>
          <a:p>
            <a:pPr marL="342900" lvl="0" indent="-342900" algn="r" rtl="1">
              <a:lnSpc>
                <a:spcPct val="115000"/>
              </a:lnSpc>
              <a:spcAft>
                <a:spcPts val="0"/>
              </a:spcAft>
              <a:buFont typeface="Symbol" panose="05050102010706020507" pitchFamily="18" charset="2"/>
              <a:buChar char=""/>
            </a:pPr>
            <a:r>
              <a:rPr lang="ar-MA" sz="2000" b="1" dirty="0">
                <a:latin typeface="Calibri" panose="020F0502020204030204" pitchFamily="34" charset="0"/>
                <a:ea typeface="Times New Roman" panose="02020603050405020304" pitchFamily="18" charset="0"/>
                <a:cs typeface="+mj-cs"/>
              </a:rPr>
              <a:t>ضرورة تمكين السكرتارية الكونفدرالية للشباب بنسخة  لوثيقة أعضاء (ت) السكرتارية المحلية للشباب مباشرة عند تشكيلها  + وثيقة الملف المطلبي + وثيقة برنامج التكوين عبر مختلف الوسائل موقعة من طرف الكاتب العام للمكتب الكونفدرالي المحلي ومنسق (ة) سكرتارية الشباب المحلية  ( خلال اللقاء المحلي يحرص  </a:t>
            </a:r>
            <a:r>
              <a:rPr lang="ar-MA" sz="2000" b="1" dirty="0" err="1">
                <a:latin typeface="Calibri" panose="020F0502020204030204" pitchFamily="34" charset="0"/>
                <a:ea typeface="Times New Roman" panose="02020603050405020304" pitchFamily="18" charset="0"/>
                <a:cs typeface="+mj-cs"/>
              </a:rPr>
              <a:t>المؤطر</a:t>
            </a:r>
            <a:r>
              <a:rPr lang="ar-MA" sz="2000" b="1" dirty="0">
                <a:latin typeface="Calibri" panose="020F0502020204030204" pitchFamily="34" charset="0"/>
                <a:ea typeface="Times New Roman" panose="02020603050405020304" pitchFamily="18" charset="0"/>
                <a:cs typeface="+mj-cs"/>
              </a:rPr>
              <a:t> (ة) المركزي أن يتوصل بها مع نهاية اللقاء و يعمل على توصيلها  للسكرتير المركزي للسكرتارية الكونفدرالية للشباب  ( محمد الحطاطي )</a:t>
            </a:r>
            <a:endParaRPr lang="fr-FR" sz="3200" b="1" dirty="0">
              <a:latin typeface="Calibri" panose="020F0502020204030204" pitchFamily="34" charset="0"/>
              <a:ea typeface="Calibri" panose="020F0502020204030204" pitchFamily="34" charset="0"/>
              <a:cs typeface="+mj-cs"/>
            </a:endParaRPr>
          </a:p>
          <a:p>
            <a:pPr marL="342900" lvl="0" indent="-342900" algn="r" rtl="1">
              <a:lnSpc>
                <a:spcPct val="115000"/>
              </a:lnSpc>
              <a:spcAft>
                <a:spcPts val="0"/>
              </a:spcAft>
              <a:buFont typeface="Symbol" panose="05050102010706020507" pitchFamily="18" charset="2"/>
              <a:buChar char=""/>
            </a:pPr>
            <a:r>
              <a:rPr lang="ar-MA" sz="2000" b="1" dirty="0">
                <a:latin typeface="Calibri" panose="020F0502020204030204" pitchFamily="34" charset="0"/>
                <a:ea typeface="Times New Roman" panose="02020603050405020304" pitchFamily="18" charset="0"/>
                <a:cs typeface="+mj-cs"/>
              </a:rPr>
              <a:t>التواصل مع المكتب التنفيذي يتم عن طريق  عضو المكتب التنفيذي و السكرتير الكونفدرالي للسكرتارية الكونفدرالية للشباب </a:t>
            </a:r>
            <a:r>
              <a:rPr lang="ar-MA" sz="2000" b="1" u="sng" dirty="0" err="1">
                <a:latin typeface="Calibri" panose="020F0502020204030204" pitchFamily="34" charset="0"/>
                <a:ea typeface="Times New Roman" panose="02020603050405020304" pitchFamily="18" charset="0"/>
                <a:cs typeface="+mj-cs"/>
              </a:rPr>
              <a:t>الاخ</a:t>
            </a:r>
            <a:r>
              <a:rPr lang="ar-MA" sz="2000" b="1" u="sng" dirty="0">
                <a:latin typeface="Calibri" panose="020F0502020204030204" pitchFamily="34" charset="0"/>
                <a:ea typeface="Times New Roman" panose="02020603050405020304" pitchFamily="18" charset="0"/>
                <a:cs typeface="+mj-cs"/>
              </a:rPr>
              <a:t> محمد الحطاطي : الهاتف 0661219471 </a:t>
            </a:r>
            <a:endParaRPr lang="fr-FR" sz="3200" b="1" dirty="0">
              <a:effectLst/>
              <a:latin typeface="Calibri" panose="020F0502020204030204" pitchFamily="34" charset="0"/>
              <a:ea typeface="Calibri" panose="020F0502020204030204" pitchFamily="34" charset="0"/>
              <a:cs typeface="+mj-cs"/>
            </a:endParaRPr>
          </a:p>
        </p:txBody>
      </p:sp>
    </p:spTree>
    <p:extLst>
      <p:ext uri="{BB962C8B-B14F-4D97-AF65-F5344CB8AC3E}">
        <p14:creationId xmlns:p14="http://schemas.microsoft.com/office/powerpoint/2010/main" val="3687338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ar-MA" sz="4000" dirty="0"/>
              <a:t>الأهداف الخاصة لبرنامج العمل لفائدة الشباب</a:t>
            </a:r>
            <a:endParaRPr lang="en-US" sz="4000" dirty="0"/>
          </a:p>
        </p:txBody>
      </p:sp>
      <p:grpSp>
        <p:nvGrpSpPr>
          <p:cNvPr id="19" name="Group 18"/>
          <p:cNvGrpSpPr/>
          <p:nvPr/>
        </p:nvGrpSpPr>
        <p:grpSpPr>
          <a:xfrm>
            <a:off x="4308506" y="2094088"/>
            <a:ext cx="3574990" cy="3574990"/>
            <a:chOff x="4308506" y="1641506"/>
            <a:chExt cx="3574990" cy="3574990"/>
          </a:xfrm>
        </p:grpSpPr>
        <p:sp>
          <p:nvSpPr>
            <p:cNvPr id="11" name="Freeform 10"/>
            <p:cNvSpPr/>
            <p:nvPr/>
          </p:nvSpPr>
          <p:spPr>
            <a:xfrm>
              <a:off x="6273800" y="1641506"/>
              <a:ext cx="960390" cy="636372"/>
            </a:xfrm>
            <a:custGeom>
              <a:avLst/>
              <a:gdLst>
                <a:gd name="connsiteX0" fmla="*/ 0 w 960390"/>
                <a:gd name="connsiteY0" fmla="*/ 0 h 636372"/>
                <a:gd name="connsiteX1" fmla="*/ 5880 w 960390"/>
                <a:gd name="connsiteY1" fmla="*/ 297 h 636372"/>
                <a:gd name="connsiteX2" fmla="*/ 826626 w 960390"/>
                <a:gd name="connsiteY2" fmla="*/ 297831 h 636372"/>
                <a:gd name="connsiteX3" fmla="*/ 960390 w 960390"/>
                <a:gd name="connsiteY3" fmla="*/ 397858 h 636372"/>
                <a:gd name="connsiteX4" fmla="*/ 721876 w 960390"/>
                <a:gd name="connsiteY4" fmla="*/ 636372 h 636372"/>
                <a:gd name="connsiteX5" fmla="*/ 639763 w 960390"/>
                <a:gd name="connsiteY5" fmla="*/ 574969 h 636372"/>
                <a:gd name="connsiteX6" fmla="*/ 116897 w 960390"/>
                <a:gd name="connsiteY6" fmla="*/ 354946 h 636372"/>
                <a:gd name="connsiteX7" fmla="*/ 0 w 960390"/>
                <a:gd name="connsiteY7" fmla="*/ 337105 h 636372"/>
                <a:gd name="connsiteX8" fmla="*/ 0 w 960390"/>
                <a:gd name="connsiteY8" fmla="*/ 0 h 63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90" h="636372">
                  <a:moveTo>
                    <a:pt x="0" y="0"/>
                  </a:moveTo>
                  <a:lnTo>
                    <a:pt x="5880" y="297"/>
                  </a:lnTo>
                  <a:cubicBezTo>
                    <a:pt x="307841" y="30963"/>
                    <a:pt x="587694" y="136412"/>
                    <a:pt x="826626" y="297831"/>
                  </a:cubicBezTo>
                  <a:lnTo>
                    <a:pt x="960390" y="397858"/>
                  </a:lnTo>
                  <a:lnTo>
                    <a:pt x="721876" y="636372"/>
                  </a:lnTo>
                  <a:lnTo>
                    <a:pt x="639763" y="574969"/>
                  </a:lnTo>
                  <a:cubicBezTo>
                    <a:pt x="484178" y="469857"/>
                    <a:pt x="307276" y="393903"/>
                    <a:pt x="116897" y="354946"/>
                  </a:cubicBezTo>
                  <a:lnTo>
                    <a:pt x="0" y="33710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4957811" y="1641506"/>
              <a:ext cx="960389" cy="636372"/>
            </a:xfrm>
            <a:custGeom>
              <a:avLst/>
              <a:gdLst>
                <a:gd name="connsiteX0" fmla="*/ 960389 w 960389"/>
                <a:gd name="connsiteY0" fmla="*/ 0 h 636372"/>
                <a:gd name="connsiteX1" fmla="*/ 960389 w 960389"/>
                <a:gd name="connsiteY1" fmla="*/ 337105 h 636372"/>
                <a:gd name="connsiteX2" fmla="*/ 843494 w 960389"/>
                <a:gd name="connsiteY2" fmla="*/ 354946 h 636372"/>
                <a:gd name="connsiteX3" fmla="*/ 320628 w 960389"/>
                <a:gd name="connsiteY3" fmla="*/ 574969 h 636372"/>
                <a:gd name="connsiteX4" fmla="*/ 238514 w 960389"/>
                <a:gd name="connsiteY4" fmla="*/ 636372 h 636372"/>
                <a:gd name="connsiteX5" fmla="*/ 0 w 960389"/>
                <a:gd name="connsiteY5" fmla="*/ 397858 h 636372"/>
                <a:gd name="connsiteX6" fmla="*/ 133765 w 960389"/>
                <a:gd name="connsiteY6" fmla="*/ 297831 h 636372"/>
                <a:gd name="connsiteX7" fmla="*/ 954511 w 960389"/>
                <a:gd name="connsiteY7" fmla="*/ 297 h 636372"/>
                <a:gd name="connsiteX8" fmla="*/ 960389 w 960389"/>
                <a:gd name="connsiteY8" fmla="*/ 0 h 63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89" h="636372">
                  <a:moveTo>
                    <a:pt x="960389" y="0"/>
                  </a:moveTo>
                  <a:lnTo>
                    <a:pt x="960389" y="337105"/>
                  </a:lnTo>
                  <a:lnTo>
                    <a:pt x="843494" y="354946"/>
                  </a:lnTo>
                  <a:cubicBezTo>
                    <a:pt x="653116" y="393903"/>
                    <a:pt x="476214" y="469857"/>
                    <a:pt x="320628" y="574969"/>
                  </a:cubicBezTo>
                  <a:lnTo>
                    <a:pt x="238514" y="636372"/>
                  </a:lnTo>
                  <a:lnTo>
                    <a:pt x="0" y="397858"/>
                  </a:lnTo>
                  <a:lnTo>
                    <a:pt x="133765" y="297831"/>
                  </a:lnTo>
                  <a:cubicBezTo>
                    <a:pt x="372697" y="136412"/>
                    <a:pt x="652550" y="30963"/>
                    <a:pt x="954511" y="297"/>
                  </a:cubicBezTo>
                  <a:lnTo>
                    <a:pt x="96038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2"/>
            <p:cNvSpPr/>
            <p:nvPr/>
          </p:nvSpPr>
          <p:spPr>
            <a:xfrm>
              <a:off x="7247124" y="2290811"/>
              <a:ext cx="636372" cy="960390"/>
            </a:xfrm>
            <a:custGeom>
              <a:avLst/>
              <a:gdLst>
                <a:gd name="connsiteX0" fmla="*/ 238514 w 636372"/>
                <a:gd name="connsiteY0" fmla="*/ 0 h 960390"/>
                <a:gd name="connsiteX1" fmla="*/ 338541 w 636372"/>
                <a:gd name="connsiteY1" fmla="*/ 133765 h 960390"/>
                <a:gd name="connsiteX2" fmla="*/ 636075 w 636372"/>
                <a:gd name="connsiteY2" fmla="*/ 954511 h 960390"/>
                <a:gd name="connsiteX3" fmla="*/ 636372 w 636372"/>
                <a:gd name="connsiteY3" fmla="*/ 960390 h 960390"/>
                <a:gd name="connsiteX4" fmla="*/ 299267 w 636372"/>
                <a:gd name="connsiteY4" fmla="*/ 960390 h 960390"/>
                <a:gd name="connsiteX5" fmla="*/ 281426 w 636372"/>
                <a:gd name="connsiteY5" fmla="*/ 843494 h 960390"/>
                <a:gd name="connsiteX6" fmla="*/ 61403 w 636372"/>
                <a:gd name="connsiteY6" fmla="*/ 320628 h 960390"/>
                <a:gd name="connsiteX7" fmla="*/ 0 w 636372"/>
                <a:gd name="connsiteY7" fmla="*/ 238514 h 960390"/>
                <a:gd name="connsiteX8" fmla="*/ 238514 w 636372"/>
                <a:gd name="connsiteY8" fmla="*/ 0 h 96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72" h="960390">
                  <a:moveTo>
                    <a:pt x="238514" y="0"/>
                  </a:moveTo>
                  <a:lnTo>
                    <a:pt x="338541" y="133765"/>
                  </a:lnTo>
                  <a:cubicBezTo>
                    <a:pt x="499961" y="372697"/>
                    <a:pt x="605409" y="652550"/>
                    <a:pt x="636075" y="954511"/>
                  </a:cubicBezTo>
                  <a:lnTo>
                    <a:pt x="636372" y="960390"/>
                  </a:lnTo>
                  <a:lnTo>
                    <a:pt x="299267" y="960390"/>
                  </a:lnTo>
                  <a:lnTo>
                    <a:pt x="281426" y="843494"/>
                  </a:lnTo>
                  <a:cubicBezTo>
                    <a:pt x="242469" y="653116"/>
                    <a:pt x="166515" y="476214"/>
                    <a:pt x="61403" y="320628"/>
                  </a:cubicBezTo>
                  <a:lnTo>
                    <a:pt x="0" y="238514"/>
                  </a:lnTo>
                  <a:lnTo>
                    <a:pt x="238514"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eeform 13"/>
            <p:cNvSpPr/>
            <p:nvPr/>
          </p:nvSpPr>
          <p:spPr>
            <a:xfrm>
              <a:off x="4308506" y="2290812"/>
              <a:ext cx="636372" cy="960389"/>
            </a:xfrm>
            <a:custGeom>
              <a:avLst/>
              <a:gdLst>
                <a:gd name="connsiteX0" fmla="*/ 397858 w 636372"/>
                <a:gd name="connsiteY0" fmla="*/ 0 h 960389"/>
                <a:gd name="connsiteX1" fmla="*/ 636372 w 636372"/>
                <a:gd name="connsiteY1" fmla="*/ 238514 h 960389"/>
                <a:gd name="connsiteX2" fmla="*/ 574969 w 636372"/>
                <a:gd name="connsiteY2" fmla="*/ 320627 h 960389"/>
                <a:gd name="connsiteX3" fmla="*/ 354946 w 636372"/>
                <a:gd name="connsiteY3" fmla="*/ 843493 h 960389"/>
                <a:gd name="connsiteX4" fmla="*/ 337105 w 636372"/>
                <a:gd name="connsiteY4" fmla="*/ 960389 h 960389"/>
                <a:gd name="connsiteX5" fmla="*/ 0 w 636372"/>
                <a:gd name="connsiteY5" fmla="*/ 960389 h 960389"/>
                <a:gd name="connsiteX6" fmla="*/ 297 w 636372"/>
                <a:gd name="connsiteY6" fmla="*/ 954510 h 960389"/>
                <a:gd name="connsiteX7" fmla="*/ 297831 w 636372"/>
                <a:gd name="connsiteY7" fmla="*/ 133764 h 960389"/>
                <a:gd name="connsiteX8" fmla="*/ 397858 w 636372"/>
                <a:gd name="connsiteY8" fmla="*/ 0 h 9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72" h="960389">
                  <a:moveTo>
                    <a:pt x="397858" y="0"/>
                  </a:moveTo>
                  <a:lnTo>
                    <a:pt x="636372" y="238514"/>
                  </a:lnTo>
                  <a:lnTo>
                    <a:pt x="574969" y="320627"/>
                  </a:lnTo>
                  <a:cubicBezTo>
                    <a:pt x="469858" y="476213"/>
                    <a:pt x="393903" y="653115"/>
                    <a:pt x="354946" y="843493"/>
                  </a:cubicBezTo>
                  <a:lnTo>
                    <a:pt x="337105" y="960389"/>
                  </a:lnTo>
                  <a:lnTo>
                    <a:pt x="0" y="960389"/>
                  </a:lnTo>
                  <a:lnTo>
                    <a:pt x="297" y="954510"/>
                  </a:lnTo>
                  <a:cubicBezTo>
                    <a:pt x="30963" y="652549"/>
                    <a:pt x="136412" y="372696"/>
                    <a:pt x="297831" y="133764"/>
                  </a:cubicBezTo>
                  <a:lnTo>
                    <a:pt x="39785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14"/>
            <p:cNvSpPr/>
            <p:nvPr/>
          </p:nvSpPr>
          <p:spPr>
            <a:xfrm>
              <a:off x="4308506" y="3606801"/>
              <a:ext cx="636372" cy="960389"/>
            </a:xfrm>
            <a:custGeom>
              <a:avLst/>
              <a:gdLst>
                <a:gd name="connsiteX0" fmla="*/ 0 w 636372"/>
                <a:gd name="connsiteY0" fmla="*/ 0 h 960389"/>
                <a:gd name="connsiteX1" fmla="*/ 337105 w 636372"/>
                <a:gd name="connsiteY1" fmla="*/ 0 h 960389"/>
                <a:gd name="connsiteX2" fmla="*/ 354946 w 636372"/>
                <a:gd name="connsiteY2" fmla="*/ 116896 h 960389"/>
                <a:gd name="connsiteX3" fmla="*/ 574969 w 636372"/>
                <a:gd name="connsiteY3" fmla="*/ 639762 h 960389"/>
                <a:gd name="connsiteX4" fmla="*/ 636372 w 636372"/>
                <a:gd name="connsiteY4" fmla="*/ 721875 h 960389"/>
                <a:gd name="connsiteX5" fmla="*/ 397858 w 636372"/>
                <a:gd name="connsiteY5" fmla="*/ 960389 h 960389"/>
                <a:gd name="connsiteX6" fmla="*/ 297831 w 636372"/>
                <a:gd name="connsiteY6" fmla="*/ 826625 h 960389"/>
                <a:gd name="connsiteX7" fmla="*/ 297 w 636372"/>
                <a:gd name="connsiteY7" fmla="*/ 5879 h 960389"/>
                <a:gd name="connsiteX8" fmla="*/ 0 w 636372"/>
                <a:gd name="connsiteY8" fmla="*/ 0 h 96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72" h="960389">
                  <a:moveTo>
                    <a:pt x="0" y="0"/>
                  </a:moveTo>
                  <a:lnTo>
                    <a:pt x="337105" y="0"/>
                  </a:lnTo>
                  <a:lnTo>
                    <a:pt x="354946" y="116896"/>
                  </a:lnTo>
                  <a:cubicBezTo>
                    <a:pt x="393903" y="307275"/>
                    <a:pt x="469858" y="484177"/>
                    <a:pt x="574969" y="639762"/>
                  </a:cubicBezTo>
                  <a:lnTo>
                    <a:pt x="636372" y="721875"/>
                  </a:lnTo>
                  <a:lnTo>
                    <a:pt x="397858" y="960389"/>
                  </a:lnTo>
                  <a:lnTo>
                    <a:pt x="297831" y="826625"/>
                  </a:lnTo>
                  <a:cubicBezTo>
                    <a:pt x="136412" y="587693"/>
                    <a:pt x="30963" y="307840"/>
                    <a:pt x="297" y="5879"/>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15"/>
            <p:cNvSpPr/>
            <p:nvPr/>
          </p:nvSpPr>
          <p:spPr>
            <a:xfrm>
              <a:off x="7247124" y="3606801"/>
              <a:ext cx="636372" cy="960390"/>
            </a:xfrm>
            <a:custGeom>
              <a:avLst/>
              <a:gdLst>
                <a:gd name="connsiteX0" fmla="*/ 299267 w 636372"/>
                <a:gd name="connsiteY0" fmla="*/ 0 h 960390"/>
                <a:gd name="connsiteX1" fmla="*/ 636372 w 636372"/>
                <a:gd name="connsiteY1" fmla="*/ 0 h 960390"/>
                <a:gd name="connsiteX2" fmla="*/ 636075 w 636372"/>
                <a:gd name="connsiteY2" fmla="*/ 5879 h 960390"/>
                <a:gd name="connsiteX3" fmla="*/ 338541 w 636372"/>
                <a:gd name="connsiteY3" fmla="*/ 826625 h 960390"/>
                <a:gd name="connsiteX4" fmla="*/ 238514 w 636372"/>
                <a:gd name="connsiteY4" fmla="*/ 960390 h 960390"/>
                <a:gd name="connsiteX5" fmla="*/ 0 w 636372"/>
                <a:gd name="connsiteY5" fmla="*/ 721876 h 960390"/>
                <a:gd name="connsiteX6" fmla="*/ 61403 w 636372"/>
                <a:gd name="connsiteY6" fmla="*/ 639762 h 960390"/>
                <a:gd name="connsiteX7" fmla="*/ 281426 w 636372"/>
                <a:gd name="connsiteY7" fmla="*/ 116896 h 960390"/>
                <a:gd name="connsiteX8" fmla="*/ 299267 w 636372"/>
                <a:gd name="connsiteY8" fmla="*/ 0 h 96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372" h="960390">
                  <a:moveTo>
                    <a:pt x="299267" y="0"/>
                  </a:moveTo>
                  <a:lnTo>
                    <a:pt x="636372" y="0"/>
                  </a:lnTo>
                  <a:lnTo>
                    <a:pt x="636075" y="5879"/>
                  </a:lnTo>
                  <a:cubicBezTo>
                    <a:pt x="605409" y="307840"/>
                    <a:pt x="499961" y="587693"/>
                    <a:pt x="338541" y="826625"/>
                  </a:cubicBezTo>
                  <a:lnTo>
                    <a:pt x="238514" y="960390"/>
                  </a:lnTo>
                  <a:lnTo>
                    <a:pt x="0" y="721876"/>
                  </a:lnTo>
                  <a:lnTo>
                    <a:pt x="61403" y="639762"/>
                  </a:lnTo>
                  <a:cubicBezTo>
                    <a:pt x="166515" y="484177"/>
                    <a:pt x="242469" y="307275"/>
                    <a:pt x="281426" y="116896"/>
                  </a:cubicBezTo>
                  <a:lnTo>
                    <a:pt x="299267"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16"/>
            <p:cNvSpPr/>
            <p:nvPr/>
          </p:nvSpPr>
          <p:spPr>
            <a:xfrm>
              <a:off x="4957811" y="4580124"/>
              <a:ext cx="960389" cy="636372"/>
            </a:xfrm>
            <a:custGeom>
              <a:avLst/>
              <a:gdLst>
                <a:gd name="connsiteX0" fmla="*/ 238514 w 960389"/>
                <a:gd name="connsiteY0" fmla="*/ 0 h 636372"/>
                <a:gd name="connsiteX1" fmla="*/ 320628 w 960389"/>
                <a:gd name="connsiteY1" fmla="*/ 61403 h 636372"/>
                <a:gd name="connsiteX2" fmla="*/ 843494 w 960389"/>
                <a:gd name="connsiteY2" fmla="*/ 281426 h 636372"/>
                <a:gd name="connsiteX3" fmla="*/ 960389 w 960389"/>
                <a:gd name="connsiteY3" fmla="*/ 299267 h 636372"/>
                <a:gd name="connsiteX4" fmla="*/ 960389 w 960389"/>
                <a:gd name="connsiteY4" fmla="*/ 636372 h 636372"/>
                <a:gd name="connsiteX5" fmla="*/ 954511 w 960389"/>
                <a:gd name="connsiteY5" fmla="*/ 636075 h 636372"/>
                <a:gd name="connsiteX6" fmla="*/ 133765 w 960389"/>
                <a:gd name="connsiteY6" fmla="*/ 338541 h 636372"/>
                <a:gd name="connsiteX7" fmla="*/ 0 w 960389"/>
                <a:gd name="connsiteY7" fmla="*/ 238514 h 636372"/>
                <a:gd name="connsiteX8" fmla="*/ 238514 w 960389"/>
                <a:gd name="connsiteY8" fmla="*/ 0 h 63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89" h="636372">
                  <a:moveTo>
                    <a:pt x="238514" y="0"/>
                  </a:moveTo>
                  <a:lnTo>
                    <a:pt x="320628" y="61403"/>
                  </a:lnTo>
                  <a:cubicBezTo>
                    <a:pt x="476214" y="166515"/>
                    <a:pt x="653116" y="242469"/>
                    <a:pt x="843494" y="281426"/>
                  </a:cubicBezTo>
                  <a:lnTo>
                    <a:pt x="960389" y="299267"/>
                  </a:lnTo>
                  <a:lnTo>
                    <a:pt x="960389" y="636372"/>
                  </a:lnTo>
                  <a:lnTo>
                    <a:pt x="954511" y="636075"/>
                  </a:lnTo>
                  <a:cubicBezTo>
                    <a:pt x="652550" y="605409"/>
                    <a:pt x="372697" y="499961"/>
                    <a:pt x="133765" y="338541"/>
                  </a:cubicBezTo>
                  <a:lnTo>
                    <a:pt x="0" y="238514"/>
                  </a:lnTo>
                  <a:lnTo>
                    <a:pt x="238514"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7"/>
            <p:cNvSpPr/>
            <p:nvPr/>
          </p:nvSpPr>
          <p:spPr>
            <a:xfrm>
              <a:off x="6273800" y="4580124"/>
              <a:ext cx="960390" cy="636372"/>
            </a:xfrm>
            <a:custGeom>
              <a:avLst/>
              <a:gdLst>
                <a:gd name="connsiteX0" fmla="*/ 721876 w 960390"/>
                <a:gd name="connsiteY0" fmla="*/ 0 h 636372"/>
                <a:gd name="connsiteX1" fmla="*/ 960390 w 960390"/>
                <a:gd name="connsiteY1" fmla="*/ 238514 h 636372"/>
                <a:gd name="connsiteX2" fmla="*/ 826626 w 960390"/>
                <a:gd name="connsiteY2" fmla="*/ 338541 h 636372"/>
                <a:gd name="connsiteX3" fmla="*/ 5880 w 960390"/>
                <a:gd name="connsiteY3" fmla="*/ 636075 h 636372"/>
                <a:gd name="connsiteX4" fmla="*/ 0 w 960390"/>
                <a:gd name="connsiteY4" fmla="*/ 636372 h 636372"/>
                <a:gd name="connsiteX5" fmla="*/ 0 w 960390"/>
                <a:gd name="connsiteY5" fmla="*/ 299267 h 636372"/>
                <a:gd name="connsiteX6" fmla="*/ 116897 w 960390"/>
                <a:gd name="connsiteY6" fmla="*/ 281426 h 636372"/>
                <a:gd name="connsiteX7" fmla="*/ 639763 w 960390"/>
                <a:gd name="connsiteY7" fmla="*/ 61403 h 636372"/>
                <a:gd name="connsiteX8" fmla="*/ 721876 w 960390"/>
                <a:gd name="connsiteY8" fmla="*/ 0 h 63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90" h="636372">
                  <a:moveTo>
                    <a:pt x="721876" y="0"/>
                  </a:moveTo>
                  <a:lnTo>
                    <a:pt x="960390" y="238514"/>
                  </a:lnTo>
                  <a:lnTo>
                    <a:pt x="826626" y="338541"/>
                  </a:lnTo>
                  <a:cubicBezTo>
                    <a:pt x="587694" y="499961"/>
                    <a:pt x="307841" y="605409"/>
                    <a:pt x="5880" y="636075"/>
                  </a:cubicBezTo>
                  <a:lnTo>
                    <a:pt x="0" y="636372"/>
                  </a:lnTo>
                  <a:lnTo>
                    <a:pt x="0" y="299267"/>
                  </a:lnTo>
                  <a:lnTo>
                    <a:pt x="116897" y="281426"/>
                  </a:lnTo>
                  <a:cubicBezTo>
                    <a:pt x="307276" y="242469"/>
                    <a:pt x="484178" y="166515"/>
                    <a:pt x="639763" y="61403"/>
                  </a:cubicBezTo>
                  <a:lnTo>
                    <a:pt x="72187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Freeform 19"/>
          <p:cNvSpPr/>
          <p:nvPr/>
        </p:nvSpPr>
        <p:spPr>
          <a:xfrm>
            <a:off x="6273800" y="2094088"/>
            <a:ext cx="1609696" cy="1609695"/>
          </a:xfrm>
          <a:custGeom>
            <a:avLst/>
            <a:gdLst>
              <a:gd name="connsiteX0" fmla="*/ 0 w 1609696"/>
              <a:gd name="connsiteY0" fmla="*/ 0 h 1609695"/>
              <a:gd name="connsiteX1" fmla="*/ 5880 w 1609696"/>
              <a:gd name="connsiteY1" fmla="*/ 297 h 1609695"/>
              <a:gd name="connsiteX2" fmla="*/ 1609399 w 1609696"/>
              <a:gd name="connsiteY2" fmla="*/ 1603816 h 1609695"/>
              <a:gd name="connsiteX3" fmla="*/ 1609696 w 1609696"/>
              <a:gd name="connsiteY3" fmla="*/ 1609695 h 1609695"/>
              <a:gd name="connsiteX4" fmla="*/ 1272591 w 1609696"/>
              <a:gd name="connsiteY4" fmla="*/ 1609695 h 1609695"/>
              <a:gd name="connsiteX5" fmla="*/ 1254750 w 1609696"/>
              <a:gd name="connsiteY5" fmla="*/ 1492799 h 1609695"/>
              <a:gd name="connsiteX6" fmla="*/ 116897 w 1609696"/>
              <a:gd name="connsiteY6" fmla="*/ 354946 h 1609695"/>
              <a:gd name="connsiteX7" fmla="*/ 0 w 1609696"/>
              <a:gd name="connsiteY7" fmla="*/ 337105 h 1609695"/>
              <a:gd name="connsiteX8" fmla="*/ 0 w 1609696"/>
              <a:gd name="connsiteY8" fmla="*/ 0 h 1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696" h="1609695">
                <a:moveTo>
                  <a:pt x="0" y="0"/>
                </a:moveTo>
                <a:lnTo>
                  <a:pt x="5880" y="297"/>
                </a:lnTo>
                <a:cubicBezTo>
                  <a:pt x="851371" y="86161"/>
                  <a:pt x="1523535" y="758326"/>
                  <a:pt x="1609399" y="1603816"/>
                </a:cubicBezTo>
                <a:lnTo>
                  <a:pt x="1609696" y="1609695"/>
                </a:lnTo>
                <a:lnTo>
                  <a:pt x="1272591" y="1609695"/>
                </a:lnTo>
                <a:lnTo>
                  <a:pt x="1254750" y="1492799"/>
                </a:lnTo>
                <a:cubicBezTo>
                  <a:pt x="1137879" y="921663"/>
                  <a:pt x="688033" y="471817"/>
                  <a:pt x="116897" y="354946"/>
                </a:cubicBezTo>
                <a:lnTo>
                  <a:pt x="0" y="337105"/>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eeform 20"/>
          <p:cNvSpPr/>
          <p:nvPr/>
        </p:nvSpPr>
        <p:spPr>
          <a:xfrm>
            <a:off x="4308506" y="2094088"/>
            <a:ext cx="1609694" cy="1609695"/>
          </a:xfrm>
          <a:custGeom>
            <a:avLst/>
            <a:gdLst>
              <a:gd name="connsiteX0" fmla="*/ 1609694 w 1609694"/>
              <a:gd name="connsiteY0" fmla="*/ 0 h 1609695"/>
              <a:gd name="connsiteX1" fmla="*/ 1609694 w 1609694"/>
              <a:gd name="connsiteY1" fmla="*/ 337105 h 1609695"/>
              <a:gd name="connsiteX2" fmla="*/ 1492799 w 1609694"/>
              <a:gd name="connsiteY2" fmla="*/ 354946 h 1609695"/>
              <a:gd name="connsiteX3" fmla="*/ 354946 w 1609694"/>
              <a:gd name="connsiteY3" fmla="*/ 1492799 h 1609695"/>
              <a:gd name="connsiteX4" fmla="*/ 337105 w 1609694"/>
              <a:gd name="connsiteY4" fmla="*/ 1609695 h 1609695"/>
              <a:gd name="connsiteX5" fmla="*/ 0 w 1609694"/>
              <a:gd name="connsiteY5" fmla="*/ 1609695 h 1609695"/>
              <a:gd name="connsiteX6" fmla="*/ 297 w 1609694"/>
              <a:gd name="connsiteY6" fmla="*/ 1603816 h 1609695"/>
              <a:gd name="connsiteX7" fmla="*/ 1603816 w 1609694"/>
              <a:gd name="connsiteY7" fmla="*/ 297 h 1609695"/>
              <a:gd name="connsiteX8" fmla="*/ 1609694 w 1609694"/>
              <a:gd name="connsiteY8" fmla="*/ 0 h 1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694" h="1609695">
                <a:moveTo>
                  <a:pt x="1609694" y="0"/>
                </a:moveTo>
                <a:lnTo>
                  <a:pt x="1609694" y="337105"/>
                </a:lnTo>
                <a:lnTo>
                  <a:pt x="1492799" y="354946"/>
                </a:lnTo>
                <a:cubicBezTo>
                  <a:pt x="921663" y="471817"/>
                  <a:pt x="471818" y="921663"/>
                  <a:pt x="354946" y="1492799"/>
                </a:cubicBezTo>
                <a:lnTo>
                  <a:pt x="337105" y="1609695"/>
                </a:lnTo>
                <a:lnTo>
                  <a:pt x="0" y="1609695"/>
                </a:lnTo>
                <a:lnTo>
                  <a:pt x="297" y="1603816"/>
                </a:lnTo>
                <a:cubicBezTo>
                  <a:pt x="86161" y="758326"/>
                  <a:pt x="758326" y="86161"/>
                  <a:pt x="1603816" y="297"/>
                </a:cubicBezTo>
                <a:lnTo>
                  <a:pt x="160969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eeform 21"/>
          <p:cNvSpPr/>
          <p:nvPr/>
        </p:nvSpPr>
        <p:spPr>
          <a:xfrm>
            <a:off x="4308506" y="4059383"/>
            <a:ext cx="1609694" cy="1609695"/>
          </a:xfrm>
          <a:custGeom>
            <a:avLst/>
            <a:gdLst>
              <a:gd name="connsiteX0" fmla="*/ 0 w 1609694"/>
              <a:gd name="connsiteY0" fmla="*/ 0 h 1609695"/>
              <a:gd name="connsiteX1" fmla="*/ 337105 w 1609694"/>
              <a:gd name="connsiteY1" fmla="*/ 0 h 1609695"/>
              <a:gd name="connsiteX2" fmla="*/ 354946 w 1609694"/>
              <a:gd name="connsiteY2" fmla="*/ 116896 h 1609695"/>
              <a:gd name="connsiteX3" fmla="*/ 1492799 w 1609694"/>
              <a:gd name="connsiteY3" fmla="*/ 1254749 h 1609695"/>
              <a:gd name="connsiteX4" fmla="*/ 1609694 w 1609694"/>
              <a:gd name="connsiteY4" fmla="*/ 1272590 h 1609695"/>
              <a:gd name="connsiteX5" fmla="*/ 1609694 w 1609694"/>
              <a:gd name="connsiteY5" fmla="*/ 1609695 h 1609695"/>
              <a:gd name="connsiteX6" fmla="*/ 1603816 w 1609694"/>
              <a:gd name="connsiteY6" fmla="*/ 1609398 h 1609695"/>
              <a:gd name="connsiteX7" fmla="*/ 297 w 1609694"/>
              <a:gd name="connsiteY7" fmla="*/ 5879 h 1609695"/>
              <a:gd name="connsiteX8" fmla="*/ 0 w 1609694"/>
              <a:gd name="connsiteY8" fmla="*/ 0 h 1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694" h="1609695">
                <a:moveTo>
                  <a:pt x="0" y="0"/>
                </a:moveTo>
                <a:lnTo>
                  <a:pt x="337105" y="0"/>
                </a:lnTo>
                <a:lnTo>
                  <a:pt x="354946" y="116896"/>
                </a:lnTo>
                <a:cubicBezTo>
                  <a:pt x="471818" y="688032"/>
                  <a:pt x="921663" y="1137878"/>
                  <a:pt x="1492799" y="1254749"/>
                </a:cubicBezTo>
                <a:lnTo>
                  <a:pt x="1609694" y="1272590"/>
                </a:lnTo>
                <a:lnTo>
                  <a:pt x="1609694" y="1609695"/>
                </a:lnTo>
                <a:lnTo>
                  <a:pt x="1603816" y="1609398"/>
                </a:lnTo>
                <a:cubicBezTo>
                  <a:pt x="758326" y="1523534"/>
                  <a:pt x="86161" y="851370"/>
                  <a:pt x="297" y="5879"/>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eeform 22"/>
          <p:cNvSpPr/>
          <p:nvPr/>
        </p:nvSpPr>
        <p:spPr>
          <a:xfrm>
            <a:off x="6273800" y="4059383"/>
            <a:ext cx="1609696" cy="1609695"/>
          </a:xfrm>
          <a:custGeom>
            <a:avLst/>
            <a:gdLst>
              <a:gd name="connsiteX0" fmla="*/ 1272591 w 1609696"/>
              <a:gd name="connsiteY0" fmla="*/ 0 h 1609695"/>
              <a:gd name="connsiteX1" fmla="*/ 1609696 w 1609696"/>
              <a:gd name="connsiteY1" fmla="*/ 0 h 1609695"/>
              <a:gd name="connsiteX2" fmla="*/ 1609399 w 1609696"/>
              <a:gd name="connsiteY2" fmla="*/ 5879 h 1609695"/>
              <a:gd name="connsiteX3" fmla="*/ 5880 w 1609696"/>
              <a:gd name="connsiteY3" fmla="*/ 1609398 h 1609695"/>
              <a:gd name="connsiteX4" fmla="*/ 0 w 1609696"/>
              <a:gd name="connsiteY4" fmla="*/ 1609695 h 1609695"/>
              <a:gd name="connsiteX5" fmla="*/ 0 w 1609696"/>
              <a:gd name="connsiteY5" fmla="*/ 1272590 h 1609695"/>
              <a:gd name="connsiteX6" fmla="*/ 116897 w 1609696"/>
              <a:gd name="connsiteY6" fmla="*/ 1254749 h 1609695"/>
              <a:gd name="connsiteX7" fmla="*/ 1254750 w 1609696"/>
              <a:gd name="connsiteY7" fmla="*/ 116896 h 1609695"/>
              <a:gd name="connsiteX8" fmla="*/ 1272591 w 1609696"/>
              <a:gd name="connsiteY8" fmla="*/ 0 h 160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9696" h="1609695">
                <a:moveTo>
                  <a:pt x="1272591" y="0"/>
                </a:moveTo>
                <a:lnTo>
                  <a:pt x="1609696" y="0"/>
                </a:lnTo>
                <a:lnTo>
                  <a:pt x="1609399" y="5879"/>
                </a:lnTo>
                <a:cubicBezTo>
                  <a:pt x="1523535" y="851370"/>
                  <a:pt x="851371" y="1523534"/>
                  <a:pt x="5880" y="1609398"/>
                </a:cubicBezTo>
                <a:lnTo>
                  <a:pt x="0" y="1609695"/>
                </a:lnTo>
                <a:lnTo>
                  <a:pt x="0" y="1272590"/>
                </a:lnTo>
                <a:lnTo>
                  <a:pt x="116897" y="1254749"/>
                </a:lnTo>
                <a:cubicBezTo>
                  <a:pt x="688033" y="1137878"/>
                  <a:pt x="1137879" y="688032"/>
                  <a:pt x="1254750" y="116896"/>
                </a:cubicBezTo>
                <a:lnTo>
                  <a:pt x="1272591"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p:cNvGrpSpPr/>
          <p:nvPr/>
        </p:nvGrpSpPr>
        <p:grpSpPr>
          <a:xfrm flipH="1">
            <a:off x="3225800" y="1695587"/>
            <a:ext cx="2696056" cy="716687"/>
            <a:chOff x="8460508" y="2094088"/>
            <a:chExt cx="914400" cy="933319"/>
          </a:xfrm>
        </p:grpSpPr>
        <p:cxnSp>
          <p:nvCxnSpPr>
            <p:cNvPr id="29" name="Straight Connector 28"/>
            <p:cNvCxnSpPr>
              <a:stCxn id="11" idx="7"/>
            </p:cNvCxnSpPr>
            <p:nvPr/>
          </p:nvCxnSpPr>
          <p:spPr>
            <a:xfrm flipV="1">
              <a:off x="8460509" y="2094088"/>
              <a:ext cx="0" cy="93331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460508" y="2094088"/>
              <a:ext cx="9144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p:cNvCxnSpPr>
            <a:stCxn id="13" idx="4"/>
          </p:cNvCxnSpPr>
          <p:nvPr/>
        </p:nvCxnSpPr>
        <p:spPr>
          <a:xfrm>
            <a:off x="7546391" y="3703783"/>
            <a:ext cx="141981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225800" y="4059383"/>
            <a:ext cx="141732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flipV="1">
            <a:off x="6273799" y="5331973"/>
            <a:ext cx="2692401" cy="778537"/>
            <a:chOff x="8460508" y="2094088"/>
            <a:chExt cx="914400" cy="983364"/>
          </a:xfrm>
        </p:grpSpPr>
        <p:cxnSp>
          <p:nvCxnSpPr>
            <p:cNvPr id="44" name="Straight Connector 43"/>
            <p:cNvCxnSpPr>
              <a:stCxn id="23" idx="5"/>
            </p:cNvCxnSpPr>
            <p:nvPr/>
          </p:nvCxnSpPr>
          <p:spPr>
            <a:xfrm flipV="1">
              <a:off x="8460508" y="2094088"/>
              <a:ext cx="1" cy="9833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460508" y="2094088"/>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8" name="Rectangle 1436"/>
          <p:cNvSpPr>
            <a:spLocks noChangeArrowheads="1"/>
          </p:cNvSpPr>
          <p:nvPr/>
        </p:nvSpPr>
        <p:spPr bwMode="auto">
          <a:xfrm>
            <a:off x="7883496" y="1969934"/>
            <a:ext cx="3839453" cy="1200329"/>
          </a:xfrm>
          <a:prstGeom prst="rect">
            <a:avLst/>
          </a:prstGeom>
        </p:spPr>
        <p:txBody>
          <a:bodyPr vert="horz" wrap="square" lIns="91440" tIns="45720" rIns="91440" bIns="45720" rtlCol="0">
            <a:spAutoFit/>
          </a:bodyPr>
          <a:lstStyle/>
          <a:p>
            <a:pPr lvl="0" algn="r" rtl="1"/>
            <a:r>
              <a:rPr lang="ar-MA" sz="2400" b="1" dirty="0"/>
              <a:t>رفع القدرات الشبابية في مجال الرؤية السياسية والاجتماعية والاقتصادية الكونفدرالية </a:t>
            </a:r>
            <a:endParaRPr lang="fr-FR" sz="2400" b="1" dirty="0"/>
          </a:p>
        </p:txBody>
      </p:sp>
      <p:sp>
        <p:nvSpPr>
          <p:cNvPr id="49" name="Rectangle 1436"/>
          <p:cNvSpPr>
            <a:spLocks noChangeArrowheads="1"/>
          </p:cNvSpPr>
          <p:nvPr/>
        </p:nvSpPr>
        <p:spPr bwMode="auto">
          <a:xfrm>
            <a:off x="8417556" y="3148507"/>
            <a:ext cx="704119" cy="1323439"/>
          </a:xfrm>
          <a:prstGeom prst="rect">
            <a:avLst/>
          </a:prstGeom>
        </p:spPr>
        <p:txBody>
          <a:bodyPr vert="horz" wrap="square" lIns="91440" tIns="45720" rIns="91440" bIns="45720" rtlCol="0">
            <a:spAutoFit/>
          </a:bodyPr>
          <a:lstStyle/>
          <a:p>
            <a:pPr algn="just">
              <a:buFont typeface="Arial" pitchFamily="34" charset="0"/>
              <a:buNone/>
            </a:pPr>
            <a:r>
              <a:rPr lang="en-US" sz="8000">
                <a:solidFill>
                  <a:srgbClr val="44546A"/>
                </a:solidFill>
                <a:latin typeface="FontAwesome" pitchFamily="2" charset="0"/>
              </a:rPr>
              <a:t></a:t>
            </a:r>
            <a:endParaRPr lang="en-US" sz="8000" b="1" dirty="0">
              <a:solidFill>
                <a:srgbClr val="44546A"/>
              </a:solidFill>
            </a:endParaRPr>
          </a:p>
        </p:txBody>
      </p:sp>
      <p:sp>
        <p:nvSpPr>
          <p:cNvPr id="51" name="Rectangle 1436"/>
          <p:cNvSpPr>
            <a:spLocks noChangeArrowheads="1"/>
          </p:cNvSpPr>
          <p:nvPr/>
        </p:nvSpPr>
        <p:spPr bwMode="auto">
          <a:xfrm>
            <a:off x="7883496" y="4726862"/>
            <a:ext cx="3826021" cy="830997"/>
          </a:xfrm>
          <a:prstGeom prst="rect">
            <a:avLst/>
          </a:prstGeom>
        </p:spPr>
        <p:txBody>
          <a:bodyPr vert="horz" wrap="square" lIns="91440" tIns="45720" rIns="91440" bIns="45720" rtlCol="0">
            <a:spAutoFit/>
          </a:bodyPr>
          <a:lstStyle/>
          <a:p>
            <a:pPr lvl="0" algn="r" rtl="1"/>
            <a:r>
              <a:rPr lang="ar-MA" sz="2400" b="1" dirty="0"/>
              <a:t>تطوير الأبعاد التنظيمية والعمل الجماعي والمشترك </a:t>
            </a:r>
            <a:endParaRPr lang="fr-FR" sz="2400" b="1" dirty="0"/>
          </a:p>
        </p:txBody>
      </p:sp>
      <p:sp>
        <p:nvSpPr>
          <p:cNvPr id="52" name="Rectangle 1436"/>
          <p:cNvSpPr>
            <a:spLocks noChangeArrowheads="1"/>
          </p:cNvSpPr>
          <p:nvPr/>
        </p:nvSpPr>
        <p:spPr bwMode="auto">
          <a:xfrm>
            <a:off x="8417546" y="5570775"/>
            <a:ext cx="704119" cy="1323439"/>
          </a:xfrm>
          <a:prstGeom prst="rect">
            <a:avLst/>
          </a:prstGeom>
        </p:spPr>
        <p:txBody>
          <a:bodyPr vert="horz" wrap="square" lIns="91440" tIns="45720" rIns="91440" bIns="45720" rtlCol="0">
            <a:spAutoFit/>
          </a:bodyPr>
          <a:lstStyle/>
          <a:p>
            <a:pPr algn="just">
              <a:buFont typeface="Arial" pitchFamily="34" charset="0"/>
              <a:buNone/>
            </a:pPr>
            <a:r>
              <a:rPr lang="en-US" sz="8000">
                <a:solidFill>
                  <a:srgbClr val="5B9BD5"/>
                </a:solidFill>
                <a:latin typeface="FontAwesome" pitchFamily="2" charset="0"/>
              </a:rPr>
              <a:t></a:t>
            </a:r>
            <a:endParaRPr lang="en-US" sz="8000" b="1" dirty="0">
              <a:solidFill>
                <a:srgbClr val="5B9BD5"/>
              </a:solidFill>
            </a:endParaRPr>
          </a:p>
        </p:txBody>
      </p:sp>
      <p:sp>
        <p:nvSpPr>
          <p:cNvPr id="57" name="Rectangle 1436"/>
          <p:cNvSpPr>
            <a:spLocks noChangeArrowheads="1"/>
          </p:cNvSpPr>
          <p:nvPr/>
        </p:nvSpPr>
        <p:spPr bwMode="auto">
          <a:xfrm>
            <a:off x="443901" y="4640989"/>
            <a:ext cx="3822368" cy="830997"/>
          </a:xfrm>
          <a:prstGeom prst="rect">
            <a:avLst/>
          </a:prstGeom>
        </p:spPr>
        <p:txBody>
          <a:bodyPr vert="horz" wrap="square" lIns="91440" tIns="45720" rIns="91440" bIns="45720" rtlCol="0">
            <a:spAutoFit/>
          </a:bodyPr>
          <a:lstStyle/>
          <a:p>
            <a:pPr lvl="0" algn="r" rtl="1"/>
            <a:r>
              <a:rPr lang="ar-MA" sz="2400" b="1" dirty="0"/>
              <a:t>تنمية التعاون والتشبيك الشبابي على الصعيد المحلي</a:t>
            </a:r>
            <a:endParaRPr lang="fr-FR" sz="2400" b="1" dirty="0"/>
          </a:p>
        </p:txBody>
      </p:sp>
      <p:sp>
        <p:nvSpPr>
          <p:cNvPr id="58" name="Rectangle 1436"/>
          <p:cNvSpPr>
            <a:spLocks noChangeArrowheads="1"/>
          </p:cNvSpPr>
          <p:nvPr/>
        </p:nvSpPr>
        <p:spPr bwMode="auto">
          <a:xfrm>
            <a:off x="2568879" y="3517563"/>
            <a:ext cx="704119" cy="1323439"/>
          </a:xfrm>
          <a:prstGeom prst="rect">
            <a:avLst/>
          </a:prstGeom>
        </p:spPr>
        <p:txBody>
          <a:bodyPr vert="horz" wrap="square" lIns="91440" tIns="45720" rIns="91440" bIns="45720" rtlCol="0">
            <a:spAutoFit/>
          </a:bodyPr>
          <a:lstStyle/>
          <a:p>
            <a:pPr algn="just">
              <a:buFont typeface="Arial" pitchFamily="34" charset="0"/>
              <a:buNone/>
            </a:pPr>
            <a:r>
              <a:rPr lang="en-US" sz="8000">
                <a:solidFill>
                  <a:schemeClr val="accent3"/>
                </a:solidFill>
                <a:latin typeface="FontAwesome" pitchFamily="2" charset="0"/>
              </a:rPr>
              <a:t></a:t>
            </a:r>
            <a:endParaRPr lang="en-US" sz="8000" b="1" dirty="0">
              <a:solidFill>
                <a:schemeClr val="accent3"/>
              </a:solidFill>
            </a:endParaRPr>
          </a:p>
        </p:txBody>
      </p:sp>
      <p:sp>
        <p:nvSpPr>
          <p:cNvPr id="60" name="Rectangle 1436"/>
          <p:cNvSpPr>
            <a:spLocks noChangeArrowheads="1"/>
          </p:cNvSpPr>
          <p:nvPr/>
        </p:nvSpPr>
        <p:spPr bwMode="auto">
          <a:xfrm>
            <a:off x="442662" y="2095820"/>
            <a:ext cx="3823607" cy="830997"/>
          </a:xfrm>
          <a:prstGeom prst="rect">
            <a:avLst/>
          </a:prstGeom>
        </p:spPr>
        <p:txBody>
          <a:bodyPr vert="horz" wrap="square" lIns="91440" tIns="45720" rIns="91440" bIns="45720" rtlCol="0">
            <a:spAutoFit/>
          </a:bodyPr>
          <a:lstStyle/>
          <a:p>
            <a:pPr lvl="0" algn="r" rtl="1"/>
            <a:r>
              <a:rPr lang="ar-MA" sz="2400" b="1" dirty="0"/>
              <a:t>تعزيز مساهمة الشباب في ممارسة وقيادة العمل النقابي الكونفدرالي </a:t>
            </a:r>
            <a:endParaRPr lang="fr-FR" sz="2400" b="1" dirty="0"/>
          </a:p>
        </p:txBody>
      </p:sp>
      <p:sp>
        <p:nvSpPr>
          <p:cNvPr id="61" name="Rectangle 1436"/>
          <p:cNvSpPr>
            <a:spLocks noChangeArrowheads="1"/>
          </p:cNvSpPr>
          <p:nvPr/>
        </p:nvSpPr>
        <p:spPr bwMode="auto">
          <a:xfrm>
            <a:off x="2568229" y="1141123"/>
            <a:ext cx="704119" cy="1323439"/>
          </a:xfrm>
          <a:prstGeom prst="rect">
            <a:avLst/>
          </a:prstGeom>
        </p:spPr>
        <p:txBody>
          <a:bodyPr vert="horz" wrap="square" lIns="91440" tIns="45720" rIns="91440" bIns="45720" rtlCol="0">
            <a:spAutoFit/>
          </a:bodyPr>
          <a:lstStyle/>
          <a:p>
            <a:pPr algn="just">
              <a:buFont typeface="Arial" pitchFamily="34" charset="0"/>
              <a:buNone/>
            </a:pPr>
            <a:r>
              <a:rPr lang="en-US" sz="8000">
                <a:solidFill>
                  <a:schemeClr val="accent4"/>
                </a:solidFill>
                <a:latin typeface="FontAwesome" pitchFamily="2" charset="0"/>
              </a:rPr>
              <a:t></a:t>
            </a:r>
            <a:endParaRPr lang="en-US" sz="8000" b="1" dirty="0">
              <a:solidFill>
                <a:schemeClr val="accent4"/>
              </a:solidFill>
            </a:endParaRPr>
          </a:p>
        </p:txBody>
      </p:sp>
      <p:sp>
        <p:nvSpPr>
          <p:cNvPr id="63" name="Rectangle 1436"/>
          <p:cNvSpPr>
            <a:spLocks noChangeArrowheads="1"/>
          </p:cNvSpPr>
          <p:nvPr/>
        </p:nvSpPr>
        <p:spPr bwMode="auto">
          <a:xfrm>
            <a:off x="4674159" y="3194439"/>
            <a:ext cx="2690831" cy="1446550"/>
          </a:xfrm>
          <a:prstGeom prst="rect">
            <a:avLst/>
          </a:prstGeom>
        </p:spPr>
        <p:txBody>
          <a:bodyPr vert="horz" lIns="91440" tIns="45720" rIns="91440" bIns="45720" rtlCol="0">
            <a:spAutoFit/>
          </a:bodyPr>
          <a:lstStyle/>
          <a:p>
            <a:pPr algn="ctr">
              <a:buFont typeface="Arial" pitchFamily="34" charset="0"/>
              <a:buNone/>
            </a:pPr>
            <a:r>
              <a:rPr lang="ar-MA" sz="4400" b="1" dirty="0">
                <a:solidFill>
                  <a:schemeClr val="tx1">
                    <a:lumMod val="65000"/>
                    <a:lumOff val="35000"/>
                  </a:schemeClr>
                </a:solidFill>
                <a:cs typeface="+mj-cs"/>
              </a:rPr>
              <a:t>الأهداف</a:t>
            </a:r>
            <a:r>
              <a:rPr lang="ar-MA" sz="4400" b="1" dirty="0">
                <a:solidFill>
                  <a:schemeClr val="tx1">
                    <a:lumMod val="65000"/>
                    <a:lumOff val="35000"/>
                  </a:schemeClr>
                </a:solidFill>
              </a:rPr>
              <a:t> الخاصة</a:t>
            </a:r>
            <a:endParaRPr lang="en-US" sz="4400" b="1" dirty="0">
              <a:solidFill>
                <a:schemeClr val="tx1">
                  <a:lumMod val="65000"/>
                  <a:lumOff val="35000"/>
                </a:schemeClr>
              </a:solidFill>
            </a:endParaRPr>
          </a:p>
        </p:txBody>
      </p:sp>
    </p:spTree>
    <p:extLst>
      <p:ext uri="{BB962C8B-B14F-4D97-AF65-F5344CB8AC3E}">
        <p14:creationId xmlns:p14="http://schemas.microsoft.com/office/powerpoint/2010/main" val="3971558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p:cNvGrpSpPr/>
          <p:nvPr/>
        </p:nvGrpSpPr>
        <p:grpSpPr>
          <a:xfrm>
            <a:off x="10789087" y="247363"/>
            <a:ext cx="1130318" cy="673547"/>
            <a:chOff x="10582835" y="250870"/>
            <a:chExt cx="1496771" cy="835569"/>
          </a:xfrm>
          <a:solidFill>
            <a:schemeClr val="accent1"/>
          </a:solidFill>
        </p:grpSpPr>
        <p:sp>
          <p:nvSpPr>
            <p:cNvPr id="4"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5" name="Rectangle 4"/>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6" name="Rectangle 5"/>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7"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
        <p:nvSpPr>
          <p:cNvPr id="8" name="Rectangle 7"/>
          <p:cNvSpPr/>
          <p:nvPr/>
        </p:nvSpPr>
        <p:spPr>
          <a:xfrm>
            <a:off x="5004512" y="247363"/>
            <a:ext cx="5242141" cy="584775"/>
          </a:xfrm>
          <a:prstGeom prst="rect">
            <a:avLst/>
          </a:prstGeom>
        </p:spPr>
        <p:txBody>
          <a:bodyPr wrap="none">
            <a:spAutoFit/>
          </a:bodyPr>
          <a:lstStyle/>
          <a:p>
            <a:pPr lvl="0"/>
            <a:r>
              <a:rPr lang="ar-MA" sz="3200" b="1" cap="all" dirty="0">
                <a:solidFill>
                  <a:schemeClr val="bg1"/>
                </a:solidFill>
                <a:effectLst>
                  <a:outerShdw dist="25396" dir="18900000">
                    <a:srgbClr val="FFFFFF"/>
                  </a:outerShdw>
                </a:effectLst>
                <a:latin typeface="Cambria"/>
                <a:cs typeface="Tahoma" pitchFamily="34"/>
              </a:rPr>
              <a:t>السكرتارية محلية للشباب </a:t>
            </a:r>
            <a:endParaRPr lang="fr-FR" sz="3200" b="1" cap="all" dirty="0">
              <a:solidFill>
                <a:schemeClr val="bg1"/>
              </a:solidFill>
              <a:effectLst>
                <a:outerShdw dist="25396" dir="18900000">
                  <a:srgbClr val="FFFFFF"/>
                </a:outerShdw>
              </a:effectLst>
              <a:latin typeface="Cambria"/>
              <a:cs typeface="Tahoma" pitchFamily="34"/>
            </a:endParaRPr>
          </a:p>
        </p:txBody>
      </p:sp>
      <p:sp>
        <p:nvSpPr>
          <p:cNvPr id="2" name="Rectangle 1"/>
          <p:cNvSpPr/>
          <p:nvPr/>
        </p:nvSpPr>
        <p:spPr>
          <a:xfrm>
            <a:off x="1889129" y="2600920"/>
            <a:ext cx="7983276" cy="2308324"/>
          </a:xfrm>
          <a:prstGeom prst="rect">
            <a:avLst/>
          </a:prstGeom>
        </p:spPr>
        <p:txBody>
          <a:bodyPr wrap="none">
            <a:spAutoFit/>
          </a:bodyPr>
          <a:lstStyle/>
          <a:p>
            <a:r>
              <a:rPr lang="ar-MA" sz="7200" b="1" cap="all" dirty="0">
                <a:solidFill>
                  <a:srgbClr val="A85229"/>
                </a:solidFill>
                <a:latin typeface="Cambria"/>
                <a:ea typeface=""/>
                <a:cs typeface="Tahoma" pitchFamily="34"/>
              </a:rPr>
              <a:t>هيكلة السكرتارية </a:t>
            </a:r>
          </a:p>
          <a:p>
            <a:pPr algn="ctr"/>
            <a:r>
              <a:rPr lang="ar-MA" sz="7200" b="1" cap="all" dirty="0">
                <a:solidFill>
                  <a:srgbClr val="A85229"/>
                </a:solidFill>
                <a:latin typeface="Cambria"/>
                <a:ea typeface=""/>
                <a:cs typeface="Tahoma" pitchFamily="34"/>
              </a:rPr>
              <a:t>المحلية</a:t>
            </a:r>
            <a:endParaRPr lang="fr-FR" sz="7200" b="1" cap="all" dirty="0">
              <a:solidFill>
                <a:srgbClr val="A85229"/>
              </a:solidFill>
              <a:latin typeface="Cambria"/>
              <a:ea typeface=""/>
              <a:cs typeface="Tahoma" pitchFamily="34"/>
            </a:endParaRPr>
          </a:p>
        </p:txBody>
      </p:sp>
    </p:spTree>
    <p:extLst>
      <p:ext uri="{BB962C8B-B14F-4D97-AF65-F5344CB8AC3E}">
        <p14:creationId xmlns:p14="http://schemas.microsoft.com/office/powerpoint/2010/main" val="4234271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Diagramme 92"/>
          <p:cNvGraphicFramePr/>
          <p:nvPr>
            <p:extLst>
              <p:ext uri="{D42A27DB-BD31-4B8C-83A1-F6EECF244321}">
                <p14:modId xmlns:p14="http://schemas.microsoft.com/office/powerpoint/2010/main" val="2632629039"/>
              </p:ext>
            </p:extLst>
          </p:nvPr>
        </p:nvGraphicFramePr>
        <p:xfrm>
          <a:off x="6540801" y="-283095"/>
          <a:ext cx="6221896" cy="7019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7" name="Diagramme 56"/>
          <p:cNvGraphicFramePr/>
          <p:nvPr>
            <p:extLst>
              <p:ext uri="{D42A27DB-BD31-4B8C-83A1-F6EECF244321}">
                <p14:modId xmlns:p14="http://schemas.microsoft.com/office/powerpoint/2010/main" val="1885757565"/>
              </p:ext>
            </p:extLst>
          </p:nvPr>
        </p:nvGraphicFramePr>
        <p:xfrm>
          <a:off x="464458" y="677489"/>
          <a:ext cx="8049381" cy="54910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9" name="Rectangle 68"/>
          <p:cNvSpPr/>
          <p:nvPr/>
        </p:nvSpPr>
        <p:spPr>
          <a:xfrm>
            <a:off x="7340536" y="4330933"/>
            <a:ext cx="499864" cy="769441"/>
          </a:xfrm>
          <a:prstGeom prst="rect">
            <a:avLst/>
          </a:prstGeom>
        </p:spPr>
        <p:txBody>
          <a:bodyPr wrap="square">
            <a:spAutoFit/>
          </a:bodyPr>
          <a:lstStyle/>
          <a:p>
            <a:r>
              <a:rPr lang="fr-FR" sz="4400" b="1" kern="0" dirty="0">
                <a:solidFill>
                  <a:schemeClr val="tx1">
                    <a:lumMod val="65000"/>
                    <a:lumOff val="35000"/>
                  </a:schemeClr>
                </a:solidFill>
                <a:latin typeface="Franklin Gothic Heavy" panose="020B0903020102020204" pitchFamily="34" charset="0"/>
                <a:ea typeface=""/>
                <a:cs typeface="Arial" pitchFamily="34"/>
              </a:rPr>
              <a:t>5</a:t>
            </a:r>
          </a:p>
        </p:txBody>
      </p:sp>
      <p:sp>
        <p:nvSpPr>
          <p:cNvPr id="94" name="Rectangle 93"/>
          <p:cNvSpPr/>
          <p:nvPr/>
        </p:nvSpPr>
        <p:spPr>
          <a:xfrm>
            <a:off x="7840400" y="866175"/>
            <a:ext cx="499864" cy="769441"/>
          </a:xfrm>
          <a:prstGeom prst="rect">
            <a:avLst/>
          </a:prstGeom>
        </p:spPr>
        <p:txBody>
          <a:bodyPr wrap="square">
            <a:spAutoFit/>
          </a:bodyPr>
          <a:lstStyle/>
          <a:p>
            <a:r>
              <a:rPr lang="fr-FR" sz="4400" b="1" kern="0" dirty="0">
                <a:solidFill>
                  <a:schemeClr val="tx1">
                    <a:lumMod val="65000"/>
                    <a:lumOff val="35000"/>
                  </a:schemeClr>
                </a:solidFill>
                <a:latin typeface="Franklin Gothic Heavy" panose="020B0903020102020204" pitchFamily="34" charset="0"/>
                <a:ea typeface=""/>
                <a:cs typeface="Arial" pitchFamily="34"/>
              </a:rPr>
              <a:t>1</a:t>
            </a:r>
          </a:p>
        </p:txBody>
      </p:sp>
      <p:sp>
        <p:nvSpPr>
          <p:cNvPr id="95" name="Rectangle 94"/>
          <p:cNvSpPr/>
          <p:nvPr/>
        </p:nvSpPr>
        <p:spPr>
          <a:xfrm>
            <a:off x="7340536" y="1676743"/>
            <a:ext cx="499864" cy="769441"/>
          </a:xfrm>
          <a:prstGeom prst="rect">
            <a:avLst/>
          </a:prstGeom>
        </p:spPr>
        <p:txBody>
          <a:bodyPr wrap="square">
            <a:spAutoFit/>
          </a:bodyPr>
          <a:lstStyle/>
          <a:p>
            <a:r>
              <a:rPr lang="fr-FR" sz="4400" b="1" kern="0" dirty="0">
                <a:solidFill>
                  <a:schemeClr val="tx1">
                    <a:lumMod val="65000"/>
                    <a:lumOff val="35000"/>
                  </a:schemeClr>
                </a:solidFill>
                <a:latin typeface="Franklin Gothic Heavy" panose="020B0903020102020204" pitchFamily="34" charset="0"/>
                <a:ea typeface=""/>
                <a:cs typeface="Arial" pitchFamily="34"/>
              </a:rPr>
              <a:t>2</a:t>
            </a:r>
          </a:p>
        </p:txBody>
      </p:sp>
      <p:sp>
        <p:nvSpPr>
          <p:cNvPr id="96" name="Rectangle 95"/>
          <p:cNvSpPr/>
          <p:nvPr/>
        </p:nvSpPr>
        <p:spPr>
          <a:xfrm>
            <a:off x="7150106" y="2598692"/>
            <a:ext cx="499864" cy="769441"/>
          </a:xfrm>
          <a:prstGeom prst="rect">
            <a:avLst/>
          </a:prstGeom>
        </p:spPr>
        <p:txBody>
          <a:bodyPr wrap="square">
            <a:spAutoFit/>
          </a:bodyPr>
          <a:lstStyle/>
          <a:p>
            <a:r>
              <a:rPr lang="fr-FR" sz="4400" b="1" kern="0" dirty="0">
                <a:solidFill>
                  <a:schemeClr val="tx1">
                    <a:lumMod val="65000"/>
                    <a:lumOff val="35000"/>
                  </a:schemeClr>
                </a:solidFill>
                <a:latin typeface="Franklin Gothic Heavy" panose="020B0903020102020204" pitchFamily="34" charset="0"/>
                <a:ea typeface=""/>
                <a:cs typeface="Arial" pitchFamily="34"/>
              </a:rPr>
              <a:t>3</a:t>
            </a:r>
          </a:p>
        </p:txBody>
      </p:sp>
      <p:sp>
        <p:nvSpPr>
          <p:cNvPr id="97" name="Rectangle 96"/>
          <p:cNvSpPr/>
          <p:nvPr/>
        </p:nvSpPr>
        <p:spPr>
          <a:xfrm>
            <a:off x="7090604" y="3440613"/>
            <a:ext cx="499864" cy="769441"/>
          </a:xfrm>
          <a:prstGeom prst="rect">
            <a:avLst/>
          </a:prstGeom>
        </p:spPr>
        <p:txBody>
          <a:bodyPr wrap="square">
            <a:spAutoFit/>
          </a:bodyPr>
          <a:lstStyle/>
          <a:p>
            <a:r>
              <a:rPr lang="fr-FR" sz="4400" b="1" kern="0" dirty="0">
                <a:solidFill>
                  <a:schemeClr val="tx1">
                    <a:lumMod val="65000"/>
                    <a:lumOff val="35000"/>
                  </a:schemeClr>
                </a:solidFill>
                <a:latin typeface="Franklin Gothic Heavy" panose="020B0903020102020204" pitchFamily="34" charset="0"/>
                <a:ea typeface=""/>
                <a:cs typeface="Arial" pitchFamily="34"/>
              </a:rPr>
              <a:t>4</a:t>
            </a:r>
          </a:p>
        </p:txBody>
      </p:sp>
      <p:sp>
        <p:nvSpPr>
          <p:cNvPr id="99" name="Rectangle 98"/>
          <p:cNvSpPr/>
          <p:nvPr/>
        </p:nvSpPr>
        <p:spPr>
          <a:xfrm>
            <a:off x="7808057" y="5156664"/>
            <a:ext cx="499864" cy="769441"/>
          </a:xfrm>
          <a:prstGeom prst="rect">
            <a:avLst/>
          </a:prstGeom>
        </p:spPr>
        <p:txBody>
          <a:bodyPr wrap="square">
            <a:spAutoFit/>
          </a:bodyPr>
          <a:lstStyle/>
          <a:p>
            <a:r>
              <a:rPr lang="fr-FR" sz="4400" b="1" kern="0" dirty="0">
                <a:solidFill>
                  <a:schemeClr val="tx1">
                    <a:lumMod val="65000"/>
                    <a:lumOff val="35000"/>
                  </a:schemeClr>
                </a:solidFill>
                <a:latin typeface="Franklin Gothic Heavy" panose="020B0903020102020204" pitchFamily="34" charset="0"/>
                <a:ea typeface=""/>
                <a:cs typeface="Arial" pitchFamily="34"/>
              </a:rPr>
              <a:t>6</a:t>
            </a:r>
          </a:p>
        </p:txBody>
      </p:sp>
    </p:spTree>
    <p:extLst>
      <p:ext uri="{BB962C8B-B14F-4D97-AF65-F5344CB8AC3E}">
        <p14:creationId xmlns:p14="http://schemas.microsoft.com/office/powerpoint/2010/main" val="325547861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p:cNvPicPr>
            <a:picLocks noChangeAspect="1"/>
          </p:cNvPicPr>
          <p:nvPr/>
        </p:nvPicPr>
        <p:blipFill>
          <a:blip r:embed="rId2"/>
          <a:srcRect/>
          <a:stretch>
            <a:fillRect/>
          </a:stretch>
        </p:blipFill>
        <p:spPr bwMode="auto">
          <a:xfrm>
            <a:off x="1534123" y="1862300"/>
            <a:ext cx="7920615" cy="51866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5"/>
          <p:cNvGrpSpPr>
            <a:grpSpLocks noChangeAspect="1"/>
          </p:cNvGrpSpPr>
          <p:nvPr/>
        </p:nvGrpSpPr>
        <p:grpSpPr>
          <a:xfrm>
            <a:off x="9131685" y="3212180"/>
            <a:ext cx="1939817" cy="1939817"/>
            <a:chOff x="1382806" y="3668806"/>
            <a:chExt cx="3025588" cy="3025588"/>
          </a:xfrm>
        </p:grpSpPr>
        <p:sp>
          <p:nvSpPr>
            <p:cNvPr id="23" name="Rectangle 22"/>
            <p:cNvSpPr/>
            <p:nvPr/>
          </p:nvSpPr>
          <p:spPr>
            <a:xfrm>
              <a:off x="1382806" y="3668806"/>
              <a:ext cx="3025588" cy="3025588"/>
            </a:xfrm>
            <a:prstGeom prst="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7"/>
            <p:cNvSpPr/>
            <p:nvPr/>
          </p:nvSpPr>
          <p:spPr>
            <a:xfrm>
              <a:off x="2338093" y="4265700"/>
              <a:ext cx="1180970" cy="1933171"/>
            </a:xfrm>
            <a:custGeom>
              <a:avLst/>
              <a:gdLst/>
              <a:ahLst/>
              <a:cxnLst/>
              <a:rect l="l" t="t" r="r" b="b"/>
              <a:pathLst>
                <a:path w="1180970" h="1933171">
                  <a:moveTo>
                    <a:pt x="634994" y="0"/>
                  </a:moveTo>
                  <a:cubicBezTo>
                    <a:pt x="672579" y="0"/>
                    <a:pt x="702993" y="742"/>
                    <a:pt x="726237" y="2226"/>
                  </a:cubicBezTo>
                  <a:cubicBezTo>
                    <a:pt x="749481" y="3709"/>
                    <a:pt x="767037" y="6182"/>
                    <a:pt x="778906" y="9644"/>
                  </a:cubicBezTo>
                  <a:cubicBezTo>
                    <a:pt x="790775" y="13106"/>
                    <a:pt x="798688" y="17804"/>
                    <a:pt x="802644" y="23738"/>
                  </a:cubicBezTo>
                  <a:cubicBezTo>
                    <a:pt x="806600" y="29673"/>
                    <a:pt x="808579" y="37091"/>
                    <a:pt x="808579" y="45993"/>
                  </a:cubicBezTo>
                  <a:lnTo>
                    <a:pt x="808579" y="1631994"/>
                  </a:lnTo>
                  <a:lnTo>
                    <a:pt x="1121624" y="1631994"/>
                  </a:lnTo>
                  <a:cubicBezTo>
                    <a:pt x="1130526" y="1631994"/>
                    <a:pt x="1138686" y="1634714"/>
                    <a:pt x="1146104" y="1640154"/>
                  </a:cubicBezTo>
                  <a:cubicBezTo>
                    <a:pt x="1153523" y="1645594"/>
                    <a:pt x="1159952" y="1654248"/>
                    <a:pt x="1165392" y="1666117"/>
                  </a:cubicBezTo>
                  <a:cubicBezTo>
                    <a:pt x="1170832" y="1677986"/>
                    <a:pt x="1174788" y="1693564"/>
                    <a:pt x="1177261" y="1712852"/>
                  </a:cubicBezTo>
                  <a:cubicBezTo>
                    <a:pt x="1179733" y="1732139"/>
                    <a:pt x="1180970" y="1756124"/>
                    <a:pt x="1180970" y="1784808"/>
                  </a:cubicBezTo>
                  <a:cubicBezTo>
                    <a:pt x="1180970" y="1812502"/>
                    <a:pt x="1179486" y="1835993"/>
                    <a:pt x="1176519" y="1855280"/>
                  </a:cubicBezTo>
                  <a:cubicBezTo>
                    <a:pt x="1173552" y="1874567"/>
                    <a:pt x="1169348" y="1889898"/>
                    <a:pt x="1163908" y="1901273"/>
                  </a:cubicBezTo>
                  <a:cubicBezTo>
                    <a:pt x="1158468" y="1912647"/>
                    <a:pt x="1152286" y="1920807"/>
                    <a:pt x="1145363" y="1925753"/>
                  </a:cubicBezTo>
                  <a:cubicBezTo>
                    <a:pt x="1138439" y="1930698"/>
                    <a:pt x="1130526" y="1933171"/>
                    <a:pt x="1121624" y="1933171"/>
                  </a:cubicBezTo>
                  <a:lnTo>
                    <a:pt x="62312" y="1933171"/>
                  </a:lnTo>
                  <a:cubicBezTo>
                    <a:pt x="54400" y="1933171"/>
                    <a:pt x="46982" y="1930698"/>
                    <a:pt x="40058" y="1925753"/>
                  </a:cubicBezTo>
                  <a:cubicBezTo>
                    <a:pt x="33134" y="1920807"/>
                    <a:pt x="26953" y="1912647"/>
                    <a:pt x="21513" y="1901273"/>
                  </a:cubicBezTo>
                  <a:cubicBezTo>
                    <a:pt x="16073" y="1889898"/>
                    <a:pt x="11869" y="1874567"/>
                    <a:pt x="8902" y="1855280"/>
                  </a:cubicBezTo>
                  <a:cubicBezTo>
                    <a:pt x="5934" y="1835993"/>
                    <a:pt x="4451" y="1812502"/>
                    <a:pt x="4451" y="1784808"/>
                  </a:cubicBezTo>
                  <a:cubicBezTo>
                    <a:pt x="4451" y="1756124"/>
                    <a:pt x="5687" y="1732139"/>
                    <a:pt x="8160" y="1712852"/>
                  </a:cubicBezTo>
                  <a:cubicBezTo>
                    <a:pt x="10633" y="1693564"/>
                    <a:pt x="14589" y="1677986"/>
                    <a:pt x="20029" y="1666117"/>
                  </a:cubicBezTo>
                  <a:cubicBezTo>
                    <a:pt x="25469" y="1654248"/>
                    <a:pt x="31651" y="1645594"/>
                    <a:pt x="38574" y="1640154"/>
                  </a:cubicBezTo>
                  <a:cubicBezTo>
                    <a:pt x="45498" y="1634714"/>
                    <a:pt x="53411" y="1631994"/>
                    <a:pt x="62312" y="1631994"/>
                  </a:cubicBezTo>
                  <a:lnTo>
                    <a:pt x="419867" y="1631994"/>
                  </a:lnTo>
                  <a:lnTo>
                    <a:pt x="419867" y="382777"/>
                  </a:lnTo>
                  <a:lnTo>
                    <a:pt x="111272" y="553394"/>
                  </a:lnTo>
                  <a:cubicBezTo>
                    <a:pt x="88523" y="564274"/>
                    <a:pt x="69978" y="570951"/>
                    <a:pt x="55636" y="573423"/>
                  </a:cubicBezTo>
                  <a:cubicBezTo>
                    <a:pt x="41294" y="575896"/>
                    <a:pt x="29920" y="572929"/>
                    <a:pt x="21513" y="564522"/>
                  </a:cubicBezTo>
                  <a:cubicBezTo>
                    <a:pt x="13105" y="556114"/>
                    <a:pt x="7418" y="541525"/>
                    <a:pt x="4451" y="520755"/>
                  </a:cubicBezTo>
                  <a:cubicBezTo>
                    <a:pt x="1484" y="499984"/>
                    <a:pt x="0" y="470806"/>
                    <a:pt x="0" y="433220"/>
                  </a:cubicBezTo>
                  <a:cubicBezTo>
                    <a:pt x="0" y="409482"/>
                    <a:pt x="494" y="389948"/>
                    <a:pt x="1484" y="374617"/>
                  </a:cubicBezTo>
                  <a:cubicBezTo>
                    <a:pt x="2473" y="359286"/>
                    <a:pt x="4945" y="346181"/>
                    <a:pt x="8902" y="335301"/>
                  </a:cubicBezTo>
                  <a:cubicBezTo>
                    <a:pt x="12858" y="324421"/>
                    <a:pt x="18298" y="315519"/>
                    <a:pt x="25222" y="308595"/>
                  </a:cubicBezTo>
                  <a:cubicBezTo>
                    <a:pt x="32145" y="301672"/>
                    <a:pt x="41542" y="294254"/>
                    <a:pt x="53411" y="286341"/>
                  </a:cubicBezTo>
                  <a:lnTo>
                    <a:pt x="465860" y="19288"/>
                  </a:lnTo>
                  <a:cubicBezTo>
                    <a:pt x="470805" y="15331"/>
                    <a:pt x="476987" y="12117"/>
                    <a:pt x="484405" y="9644"/>
                  </a:cubicBezTo>
                  <a:cubicBezTo>
                    <a:pt x="491823" y="7171"/>
                    <a:pt x="501467" y="5193"/>
                    <a:pt x="513336" y="3709"/>
                  </a:cubicBezTo>
                  <a:cubicBezTo>
                    <a:pt x="525205" y="2226"/>
                    <a:pt x="540783" y="1237"/>
                    <a:pt x="560070" y="742"/>
                  </a:cubicBezTo>
                  <a:cubicBezTo>
                    <a:pt x="579358" y="248"/>
                    <a:pt x="604332" y="0"/>
                    <a:pt x="6349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8"/>
            <p:cNvSpPr/>
            <p:nvPr/>
          </p:nvSpPr>
          <p:spPr>
            <a:xfrm>
              <a:off x="2361975" y="4296064"/>
              <a:ext cx="2046419" cy="2398330"/>
            </a:xfrm>
            <a:custGeom>
              <a:avLst/>
              <a:gdLst>
                <a:gd name="connsiteX0" fmla="*/ 395986 w 2046419"/>
                <a:gd name="connsiteY0" fmla="*/ 352414 h 2398330"/>
                <a:gd name="connsiteX1" fmla="*/ 395987 w 2046419"/>
                <a:gd name="connsiteY1" fmla="*/ 879025 h 2398330"/>
                <a:gd name="connsiteX2" fmla="*/ 0 w 2046419"/>
                <a:gd name="connsiteY2" fmla="*/ 535520 h 2398330"/>
                <a:gd name="connsiteX3" fmla="*/ 12468 w 2046419"/>
                <a:gd name="connsiteY3" fmla="*/ 542690 h 2398330"/>
                <a:gd name="connsiteX4" fmla="*/ 31755 w 2046419"/>
                <a:gd name="connsiteY4" fmla="*/ 543060 h 2398330"/>
                <a:gd name="connsiteX5" fmla="*/ 87391 w 2046419"/>
                <a:gd name="connsiteY5" fmla="*/ 523032 h 2398330"/>
                <a:gd name="connsiteX6" fmla="*/ 780529 w 2046419"/>
                <a:gd name="connsiteY6" fmla="*/ 0 h 2398330"/>
                <a:gd name="connsiteX7" fmla="*/ 2046419 w 2046419"/>
                <a:gd name="connsiteY7" fmla="*/ 1098117 h 2398330"/>
                <a:gd name="connsiteX8" fmla="*/ 2046419 w 2046419"/>
                <a:gd name="connsiteY8" fmla="*/ 2398330 h 2398330"/>
                <a:gd name="connsiteX9" fmla="*/ 599559 w 2046419"/>
                <a:gd name="connsiteY9" fmla="*/ 2398330 h 2398330"/>
                <a:gd name="connsiteX10" fmla="*/ 22023 w 2046419"/>
                <a:gd name="connsiteY10" fmla="*/ 1897337 h 2398330"/>
                <a:gd name="connsiteX11" fmla="*/ 38430 w 2046419"/>
                <a:gd name="connsiteY11" fmla="*/ 1902806 h 2398330"/>
                <a:gd name="connsiteX12" fmla="*/ 1097742 w 2046419"/>
                <a:gd name="connsiteY12" fmla="*/ 1902806 h 2398330"/>
                <a:gd name="connsiteX13" fmla="*/ 1121481 w 2046419"/>
                <a:gd name="connsiteY13" fmla="*/ 1895388 h 2398330"/>
                <a:gd name="connsiteX14" fmla="*/ 1140026 w 2046419"/>
                <a:gd name="connsiteY14" fmla="*/ 1870908 h 2398330"/>
                <a:gd name="connsiteX15" fmla="*/ 1152637 w 2046419"/>
                <a:gd name="connsiteY15" fmla="*/ 1824915 h 2398330"/>
                <a:gd name="connsiteX16" fmla="*/ 1157088 w 2046419"/>
                <a:gd name="connsiteY16" fmla="*/ 1754443 h 2398330"/>
                <a:gd name="connsiteX17" fmla="*/ 1153379 w 2046419"/>
                <a:gd name="connsiteY17" fmla="*/ 1682487 h 2398330"/>
                <a:gd name="connsiteX18" fmla="*/ 1141510 w 2046419"/>
                <a:gd name="connsiteY18" fmla="*/ 1635752 h 2398330"/>
                <a:gd name="connsiteX19" fmla="*/ 1122222 w 2046419"/>
                <a:gd name="connsiteY19" fmla="*/ 1609789 h 2398330"/>
                <a:gd name="connsiteX20" fmla="*/ 1097742 w 2046419"/>
                <a:gd name="connsiteY20" fmla="*/ 1601629 h 2398330"/>
                <a:gd name="connsiteX21" fmla="*/ 784697 w 2046419"/>
                <a:gd name="connsiteY21" fmla="*/ 1601629 h 2398330"/>
                <a:gd name="connsiteX22" fmla="*/ 784697 w 2046419"/>
                <a:gd name="connsiteY22" fmla="*/ 15628 h 239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46419" h="2398330">
                  <a:moveTo>
                    <a:pt x="395986" y="352414"/>
                  </a:moveTo>
                  <a:lnTo>
                    <a:pt x="395987" y="879025"/>
                  </a:lnTo>
                  <a:lnTo>
                    <a:pt x="0" y="535520"/>
                  </a:lnTo>
                  <a:lnTo>
                    <a:pt x="12468" y="542690"/>
                  </a:lnTo>
                  <a:cubicBezTo>
                    <a:pt x="18154" y="544173"/>
                    <a:pt x="24585" y="544297"/>
                    <a:pt x="31755" y="543060"/>
                  </a:cubicBezTo>
                  <a:cubicBezTo>
                    <a:pt x="46097" y="540588"/>
                    <a:pt x="64642" y="533911"/>
                    <a:pt x="87391" y="523032"/>
                  </a:cubicBezTo>
                  <a:close/>
                  <a:moveTo>
                    <a:pt x="780529" y="0"/>
                  </a:moveTo>
                  <a:lnTo>
                    <a:pt x="2046419" y="1098117"/>
                  </a:lnTo>
                  <a:lnTo>
                    <a:pt x="2046419" y="2398330"/>
                  </a:lnTo>
                  <a:lnTo>
                    <a:pt x="599559" y="2398330"/>
                  </a:lnTo>
                  <a:lnTo>
                    <a:pt x="22023" y="1897337"/>
                  </a:lnTo>
                  <a:lnTo>
                    <a:pt x="38430" y="1902806"/>
                  </a:lnTo>
                  <a:lnTo>
                    <a:pt x="1097742" y="1902806"/>
                  </a:lnTo>
                  <a:cubicBezTo>
                    <a:pt x="1106644" y="1902806"/>
                    <a:pt x="1114557" y="1900333"/>
                    <a:pt x="1121481" y="1895388"/>
                  </a:cubicBezTo>
                  <a:cubicBezTo>
                    <a:pt x="1128404" y="1890442"/>
                    <a:pt x="1134586" y="1882282"/>
                    <a:pt x="1140026" y="1870908"/>
                  </a:cubicBezTo>
                  <a:cubicBezTo>
                    <a:pt x="1145466" y="1859533"/>
                    <a:pt x="1149670" y="1844202"/>
                    <a:pt x="1152637" y="1824915"/>
                  </a:cubicBezTo>
                  <a:cubicBezTo>
                    <a:pt x="1155604" y="1805628"/>
                    <a:pt x="1157088" y="1782137"/>
                    <a:pt x="1157088" y="1754443"/>
                  </a:cubicBezTo>
                  <a:cubicBezTo>
                    <a:pt x="1157088" y="1725759"/>
                    <a:pt x="1155851" y="1701774"/>
                    <a:pt x="1153379" y="1682487"/>
                  </a:cubicBezTo>
                  <a:cubicBezTo>
                    <a:pt x="1150906" y="1663199"/>
                    <a:pt x="1146950" y="1647621"/>
                    <a:pt x="1141510" y="1635752"/>
                  </a:cubicBezTo>
                  <a:cubicBezTo>
                    <a:pt x="1136070" y="1623883"/>
                    <a:pt x="1129641" y="1615229"/>
                    <a:pt x="1122222" y="1609789"/>
                  </a:cubicBezTo>
                  <a:cubicBezTo>
                    <a:pt x="1114804" y="1604349"/>
                    <a:pt x="1106644" y="1601629"/>
                    <a:pt x="1097742" y="1601629"/>
                  </a:cubicBezTo>
                  <a:lnTo>
                    <a:pt x="784697" y="1601629"/>
                  </a:lnTo>
                  <a:lnTo>
                    <a:pt x="784697" y="15628"/>
                  </a:lnTo>
                  <a:close/>
                </a:path>
              </a:pathLst>
            </a:cu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e 26"/>
          <p:cNvGrpSpPr/>
          <p:nvPr/>
        </p:nvGrpSpPr>
        <p:grpSpPr>
          <a:xfrm>
            <a:off x="6711880" y="180148"/>
            <a:ext cx="4200963" cy="2026055"/>
            <a:chOff x="6711880" y="740516"/>
            <a:chExt cx="4200963" cy="2026055"/>
          </a:xfrm>
        </p:grpSpPr>
        <p:cxnSp>
          <p:nvCxnSpPr>
            <p:cNvPr id="28" name="Connecteur droit 12"/>
            <p:cNvCxnSpPr/>
            <p:nvPr/>
          </p:nvCxnSpPr>
          <p:spPr>
            <a:xfrm>
              <a:off x="8957718" y="996003"/>
              <a:ext cx="0" cy="1393051"/>
            </a:xfrm>
            <a:prstGeom prst="straightConnector1">
              <a:avLst/>
            </a:prstGeom>
            <a:noFill/>
            <a:ln w="76196" cap="flat">
              <a:solidFill>
                <a:srgbClr val="FFC000"/>
              </a:solidFill>
              <a:prstDash val="solid"/>
              <a:miter/>
            </a:ln>
          </p:spPr>
        </p:cxnSp>
        <p:sp>
          <p:nvSpPr>
            <p:cNvPr id="29" name="Sous-titre  2"/>
            <p:cNvSpPr txBox="1"/>
            <p:nvPr/>
          </p:nvSpPr>
          <p:spPr>
            <a:xfrm>
              <a:off x="9129014" y="1201694"/>
              <a:ext cx="1783829" cy="1040358"/>
            </a:xfrm>
            <a:prstGeom prst="rect">
              <a:avLst/>
            </a:prstGeom>
            <a:noFill/>
            <a:ln cap="flat">
              <a:noFill/>
            </a:ln>
          </p:spPr>
          <p:txBody>
            <a:bodyPr vert="horz" wrap="square" lIns="91440" tIns="45720" rIns="91440" bIns="45720" anchor="t" anchorCtr="0" compatLnSpc="1">
              <a:noAutofit/>
            </a:bodyPr>
            <a:lstStyle/>
            <a:p>
              <a:pPr rtl="1">
                <a:lnSpc>
                  <a:spcPct val="90000"/>
                </a:lnSpc>
                <a:defRPr sz="1800" b="0" i="0" u="none" strike="noStrike" kern="0" cap="none" spc="0" baseline="0">
                  <a:solidFill>
                    <a:srgbClr val="000000"/>
                  </a:solidFill>
                  <a:uFillTx/>
                </a:defRPr>
              </a:pPr>
              <a:r>
                <a:rPr lang="ar-MA" sz="2000" b="1" cap="all" dirty="0">
                  <a:solidFill>
                    <a:srgbClr val="595959"/>
                  </a:solidFill>
                  <a:latin typeface="Cambria"/>
                  <a:ea typeface=""/>
                  <a:cs typeface="Tahoma" pitchFamily="34"/>
                </a:rPr>
                <a:t>الكونفدرالية الديمقراطية للشغل</a:t>
              </a:r>
            </a:p>
          </p:txBody>
        </p:sp>
        <p:sp>
          <p:nvSpPr>
            <p:cNvPr id="38" name="Hexagone 46"/>
            <p:cNvSpPr/>
            <p:nvPr/>
          </p:nvSpPr>
          <p:spPr>
            <a:xfrm rot="5881675">
              <a:off x="6603100" y="849296"/>
              <a:ext cx="2026055" cy="1808495"/>
            </a:xfrm>
            <a:custGeom>
              <a:avLst/>
              <a:gdLst>
                <a:gd name="f0" fmla="val 10800000"/>
                <a:gd name="f1" fmla="val 5400000"/>
                <a:gd name="f2" fmla="val 180"/>
                <a:gd name="f3" fmla="val w"/>
                <a:gd name="f4" fmla="val h"/>
                <a:gd name="f5" fmla="val ss"/>
                <a:gd name="f6" fmla="val 0"/>
                <a:gd name="f7" fmla="*/ 5419351 1 1725033"/>
                <a:gd name="f8" fmla="+- 0 0 1"/>
                <a:gd name="f9" fmla="val 115470"/>
                <a:gd name="f10" fmla="val 25000"/>
                <a:gd name="f11" fmla="+- 0 0 -180"/>
                <a:gd name="f12" fmla="+- 0 0 -360"/>
                <a:gd name="f13" fmla="abs f3"/>
                <a:gd name="f14" fmla="abs f4"/>
                <a:gd name="f15" fmla="abs f5"/>
                <a:gd name="f16" fmla="+- 3600000 f1 0"/>
                <a:gd name="f17" fmla="*/ f11 f0 1"/>
                <a:gd name="f18" fmla="*/ f12 f0 1"/>
                <a:gd name="f19" fmla="?: f13 f3 1"/>
                <a:gd name="f20" fmla="?: f14 f4 1"/>
                <a:gd name="f21" fmla="?: f15 f5 1"/>
                <a:gd name="f22" fmla="+- f16 0 f1"/>
                <a:gd name="f23" fmla="*/ f17 1 f2"/>
                <a:gd name="f24" fmla="*/ f18 1 f2"/>
                <a:gd name="f25" fmla="*/ f19 1 21600"/>
                <a:gd name="f26" fmla="*/ f20 1 21600"/>
                <a:gd name="f27" fmla="*/ 21600 f19 1"/>
                <a:gd name="f28" fmla="*/ 21600 f20 1"/>
                <a:gd name="f29" fmla="+- f22 f1 0"/>
                <a:gd name="f30" fmla="+- f23 0 f1"/>
                <a:gd name="f31" fmla="+- f24 0 f1"/>
                <a:gd name="f32" fmla="min f26 f25"/>
                <a:gd name="f33" fmla="*/ f27 1 f21"/>
                <a:gd name="f34" fmla="*/ f28 1 f21"/>
                <a:gd name="f35" fmla="*/ f29 f7 1"/>
                <a:gd name="f36" fmla="val f33"/>
                <a:gd name="f37" fmla="val f34"/>
                <a:gd name="f38" fmla="*/ f35 1 f0"/>
                <a:gd name="f39" fmla="*/ f6 f32 1"/>
                <a:gd name="f40" fmla="+- f37 0 f6"/>
                <a:gd name="f41" fmla="+- f36 0 f6"/>
                <a:gd name="f42" fmla="+- 0 0 f38"/>
                <a:gd name="f43" fmla="*/ f36 f32 1"/>
                <a:gd name="f44" fmla="*/ f40 1 2"/>
                <a:gd name="f45" fmla="min f41 f40"/>
                <a:gd name="f46" fmla="*/ 50000 f41 1"/>
                <a:gd name="f47" fmla="+- 0 0 f42"/>
                <a:gd name="f48" fmla="+- f6 f44 0"/>
                <a:gd name="f49" fmla="*/ f46 1 f45"/>
                <a:gd name="f50" fmla="*/ f44 f9 1"/>
                <a:gd name="f51" fmla="*/ f45 f10 1"/>
                <a:gd name="f52" fmla="*/ f47 f0 1"/>
                <a:gd name="f53" fmla="*/ f50 1 100000"/>
                <a:gd name="f54" fmla="*/ f51 1 100000"/>
                <a:gd name="f55" fmla="*/ f49 f8 1"/>
                <a:gd name="f56" fmla="*/ f52 1 f7"/>
                <a:gd name="f57" fmla="*/ f48 f32 1"/>
                <a:gd name="f58" fmla="+- f36 0 f54"/>
                <a:gd name="f59" fmla="*/ f55 1 2"/>
                <a:gd name="f60" fmla="+- f56 0 f1"/>
                <a:gd name="f61" fmla="*/ f54 f32 1"/>
                <a:gd name="f62" fmla="sin 1 f60"/>
                <a:gd name="f63" fmla="+- f10 f59 0"/>
                <a:gd name="f64" fmla="*/ f58 f32 1"/>
                <a:gd name="f65" fmla="+- 0 0 f62"/>
                <a:gd name="f66" fmla="?: f63 4 2"/>
                <a:gd name="f67" fmla="?: f63 3 2"/>
                <a:gd name="f68" fmla="?: f63 f59 0"/>
                <a:gd name="f69" fmla="+- 0 0 f65"/>
                <a:gd name="f70" fmla="+- f10 f68 0"/>
                <a:gd name="f71" fmla="val f69"/>
                <a:gd name="f72" fmla="*/ f70 1 f59"/>
                <a:gd name="f73" fmla="*/ f71 f53 1"/>
                <a:gd name="f74" fmla="*/ f72 f67 1"/>
                <a:gd name="f75" fmla="+- f48 0 f73"/>
                <a:gd name="f76" fmla="+- f48 f73 0"/>
                <a:gd name="f77" fmla="*/ f74 1 f8"/>
                <a:gd name="f78" fmla="+- f66 f77 0"/>
                <a:gd name="f79" fmla="*/ f75 f32 1"/>
                <a:gd name="f80" fmla="*/ f76 f32 1"/>
                <a:gd name="f81" fmla="*/ f41 f78 1"/>
                <a:gd name="f82" fmla="*/ f40 f78 1"/>
                <a:gd name="f83" fmla="*/ f81 1 24"/>
                <a:gd name="f84" fmla="*/ f82 1 24"/>
                <a:gd name="f85" fmla="+- f36 0 f83"/>
                <a:gd name="f86" fmla="+- f37 0 f84"/>
                <a:gd name="f87" fmla="*/ f83 f32 1"/>
                <a:gd name="f88" fmla="*/ f84 f32 1"/>
                <a:gd name="f89" fmla="*/ f85 f32 1"/>
                <a:gd name="f90" fmla="*/ f86 f32 1"/>
              </a:gdLst>
              <a:ahLst/>
              <a:cxnLst>
                <a:cxn ang="3cd4">
                  <a:pos x="hc" y="t"/>
                </a:cxn>
                <a:cxn ang="0">
                  <a:pos x="r" y="vc"/>
                </a:cxn>
                <a:cxn ang="cd4">
                  <a:pos x="hc" y="b"/>
                </a:cxn>
                <a:cxn ang="cd2">
                  <a:pos x="l" y="vc"/>
                </a:cxn>
                <a:cxn ang="f30">
                  <a:pos x="f64" y="f80"/>
                </a:cxn>
                <a:cxn ang="f30">
                  <a:pos x="f61" y="f80"/>
                </a:cxn>
                <a:cxn ang="f31">
                  <a:pos x="f61" y="f79"/>
                </a:cxn>
                <a:cxn ang="f31">
                  <a:pos x="f64" y="f79"/>
                </a:cxn>
              </a:cxnLst>
              <a:rect l="f87" t="f88" r="f89" b="f90"/>
              <a:pathLst>
                <a:path>
                  <a:moveTo>
                    <a:pt x="f39" y="f57"/>
                  </a:moveTo>
                  <a:lnTo>
                    <a:pt x="f61" y="f79"/>
                  </a:lnTo>
                  <a:lnTo>
                    <a:pt x="f64" y="f79"/>
                  </a:lnTo>
                  <a:lnTo>
                    <a:pt x="f43" y="f57"/>
                  </a:lnTo>
                  <a:lnTo>
                    <a:pt x="f64" y="f80"/>
                  </a:lnTo>
                  <a:lnTo>
                    <a:pt x="f61" y="f80"/>
                  </a:lnTo>
                  <a:close/>
                </a:path>
              </a:pathLst>
            </a:custGeom>
            <a:gradFill>
              <a:gsLst>
                <a:gs pos="0">
                  <a:srgbClr val="FFFF80"/>
                </a:gs>
                <a:gs pos="100000">
                  <a:srgbClr val="FFFFB3"/>
                </a:gs>
              </a:gsLst>
              <a:lin ang="8100000"/>
            </a:gradFill>
            <a:ln cap="flat">
              <a:noFill/>
              <a:prstDash val="solid"/>
            </a:ln>
          </p:spPr>
          <p:txBody>
            <a:bodyPr vert="horz" wrap="square" lIns="0" tIns="0" rIns="0" bIns="0" anchor="t" anchorCtr="0" compatLnSpc="1">
              <a:noAutofit/>
            </a:bodyPr>
            <a:lstStyle/>
            <a:p>
              <a:pPr>
                <a:defRPr sz="1800" b="0" i="0" u="none" strike="noStrike" kern="0" cap="none" spc="0" baseline="0">
                  <a:solidFill>
                    <a:srgbClr val="000000"/>
                  </a:solidFill>
                  <a:uFillTx/>
                </a:defRPr>
              </a:pPr>
              <a:endParaRPr lang="fr-FR">
                <a:solidFill>
                  <a:srgbClr val="000000"/>
                </a:solidFill>
                <a:latin typeface="Calibri"/>
                <a:ea typeface=""/>
                <a:cs typeface=""/>
              </a:endParaRPr>
            </a:p>
          </p:txBody>
        </p:sp>
        <p:pic>
          <p:nvPicPr>
            <p:cNvPr id="34" name="Image 1" descr="E:\cdt\www.cdt.ma\monsite\mesimages\log_cdt.jpg"/>
            <p:cNvPicPr>
              <a:picLocks noChangeAspect="1"/>
            </p:cNvPicPr>
            <p:nvPr/>
          </p:nvPicPr>
          <p:blipFill>
            <a:blip r:embed="rId3">
              <a:clrChange>
                <a:clrFrom>
                  <a:srgbClr val="FDFFFE"/>
                </a:clrFrom>
                <a:clrTo>
                  <a:srgbClr val="FDFFFE">
                    <a:alpha val="0"/>
                  </a:srgbClr>
                </a:clrTo>
              </a:clrChange>
              <a:grayscl/>
            </a:blip>
            <a:srcRect/>
            <a:stretch>
              <a:fillRect/>
            </a:stretch>
          </p:blipFill>
          <p:spPr>
            <a:xfrm rot="348656">
              <a:off x="6806014" y="956773"/>
              <a:ext cx="1664793" cy="1646697"/>
            </a:xfrm>
            <a:prstGeom prst="rect">
              <a:avLst/>
            </a:prstGeom>
            <a:noFill/>
            <a:ln cap="flat">
              <a:noFill/>
            </a:ln>
          </p:spPr>
        </p:pic>
      </p:grpSp>
      <p:sp>
        <p:nvSpPr>
          <p:cNvPr id="2" name="Rectangle 1"/>
          <p:cNvSpPr/>
          <p:nvPr/>
        </p:nvSpPr>
        <p:spPr>
          <a:xfrm>
            <a:off x="3367314" y="3141468"/>
            <a:ext cx="4905413" cy="1736181"/>
          </a:xfrm>
          <a:prstGeom prst="rect">
            <a:avLst/>
          </a:prstGeom>
        </p:spPr>
        <p:txBody>
          <a:bodyPr wrap="square">
            <a:spAutoFit/>
          </a:bodyPr>
          <a:lstStyle/>
          <a:p>
            <a:pPr algn="ctr" rtl="1">
              <a:lnSpc>
                <a:spcPct val="150000"/>
              </a:lnSpc>
              <a:buClr>
                <a:srgbClr val="A85229"/>
              </a:buClr>
              <a:buSzPct val="100000"/>
            </a:pPr>
            <a:r>
              <a:rPr lang="ar-MA" sz="3800" b="1" cap="all" dirty="0">
                <a:solidFill>
                  <a:srgbClr val="A85229"/>
                </a:solidFill>
                <a:latin typeface="Cambria"/>
                <a:ea typeface=""/>
                <a:cs typeface="Tahoma" pitchFamily="34"/>
              </a:rPr>
              <a:t>مقدمة في التحولات </a:t>
            </a:r>
          </a:p>
          <a:p>
            <a:pPr algn="ctr" rtl="1">
              <a:lnSpc>
                <a:spcPct val="150000"/>
              </a:lnSpc>
              <a:buClr>
                <a:srgbClr val="A85229"/>
              </a:buClr>
              <a:buSzPct val="100000"/>
            </a:pPr>
            <a:r>
              <a:rPr lang="ar-MA" sz="3800" b="1" cap="all" dirty="0">
                <a:solidFill>
                  <a:srgbClr val="A85229"/>
                </a:solidFill>
                <a:latin typeface="Cambria"/>
                <a:ea typeface=""/>
                <a:cs typeface="Tahoma" pitchFamily="34"/>
              </a:rPr>
              <a:t>المجتمعية والشباب </a:t>
            </a:r>
            <a:endParaRPr lang="fr-FR" sz="3800" b="1" cap="all" dirty="0">
              <a:solidFill>
                <a:srgbClr val="A85229"/>
              </a:solidFill>
              <a:latin typeface="Cambria"/>
              <a:ea typeface=""/>
              <a:cs typeface="Tahoma" pitchFamily="34"/>
            </a:endParaRPr>
          </a:p>
        </p:txBody>
      </p:sp>
    </p:spTree>
    <p:extLst>
      <p:ext uri="{BB962C8B-B14F-4D97-AF65-F5344CB8AC3E}">
        <p14:creationId xmlns:p14="http://schemas.microsoft.com/office/powerpoint/2010/main" val="617129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E18DBF4-37B7-4C4F-9728-A1C100B177EE}" type="slidenum">
              <a:rPr lang="en-US" smtClean="0"/>
              <a:pPr/>
              <a:t>7</a:t>
            </a:fld>
            <a:endParaRPr lang="en-US"/>
          </a:p>
        </p:txBody>
      </p:sp>
      <p:sp>
        <p:nvSpPr>
          <p:cNvPr id="11" name="Espace réservé du texte 6"/>
          <p:cNvSpPr>
            <a:spLocks noGrp="1"/>
          </p:cNvSpPr>
          <p:nvPr>
            <p:ph type="body" sz="quarter" idx="14"/>
          </p:nvPr>
        </p:nvSpPr>
        <p:spPr>
          <a:xfrm>
            <a:off x="377371" y="1944914"/>
            <a:ext cx="7776029" cy="4310743"/>
          </a:xfrm>
          <a:solidFill>
            <a:schemeClr val="bg1">
              <a:lumMod val="85000"/>
              <a:alpha val="39000"/>
            </a:schemeClr>
          </a:solidFill>
        </p:spPr>
        <p:txBody>
          <a:bodyPr>
            <a:normAutofit fontScale="92500" lnSpcReduction="10000"/>
          </a:bodyPr>
          <a:lstStyle/>
          <a:p>
            <a:pPr algn="just" rtl="1">
              <a:lnSpc>
                <a:spcPct val="100000"/>
              </a:lnSpc>
              <a:spcBef>
                <a:spcPts val="1200"/>
              </a:spcBef>
              <a:buClr>
                <a:srgbClr val="C00000"/>
              </a:buClr>
            </a:pPr>
            <a:r>
              <a:rPr lang="ar-SA" sz="2800" b="1" dirty="0"/>
              <a:t>ترابط اقتصادي واجتماعيّ وثقافي بين المجتمعات </a:t>
            </a:r>
            <a:r>
              <a:rPr lang="ar-MA" sz="2800" b="1" dirty="0"/>
              <a:t>ـ دينامية مزدوجة للمجتمعات النامية ـ </a:t>
            </a:r>
            <a:endParaRPr lang="fr-FR" sz="2800" b="1" dirty="0"/>
          </a:p>
          <a:p>
            <a:pPr algn="just" rtl="1">
              <a:lnSpc>
                <a:spcPct val="100000"/>
              </a:lnSpc>
              <a:spcBef>
                <a:spcPts val="1200"/>
              </a:spcBef>
              <a:buClr>
                <a:srgbClr val="C00000"/>
              </a:buClr>
            </a:pPr>
            <a:r>
              <a:rPr lang="ar-MA" sz="2800" b="1" dirty="0"/>
              <a:t>تأثر الشباب بهذه الدينامية المزدوجة ـ مسألة الهوية </a:t>
            </a:r>
            <a:r>
              <a:rPr lang="ar-MA" sz="2400" b="1" dirty="0"/>
              <a:t>ـ </a:t>
            </a:r>
            <a:r>
              <a:rPr lang="ar-SA" sz="3000" dirty="0">
                <a:solidFill>
                  <a:srgbClr val="FF0000"/>
                </a:solidFill>
                <a:cs typeface="Akhbar MT" pitchFamily="2" charset="-78"/>
              </a:rPr>
              <a:t>مظاهر ثقافية معقدة للانتماء والانتساب </a:t>
            </a:r>
            <a:r>
              <a:rPr lang="ar-SA" sz="3000" dirty="0" err="1">
                <a:solidFill>
                  <a:srgbClr val="FF0000"/>
                </a:solidFill>
                <a:cs typeface="Akhbar MT" pitchFamily="2" charset="-78"/>
              </a:rPr>
              <a:t>الهوّيّاتيّ</a:t>
            </a:r>
            <a:r>
              <a:rPr lang="ar-MA" sz="3000" dirty="0">
                <a:solidFill>
                  <a:srgbClr val="FF0000"/>
                </a:solidFill>
                <a:cs typeface="Akhbar MT" pitchFamily="2" charset="-78"/>
              </a:rPr>
              <a:t> </a:t>
            </a:r>
            <a:r>
              <a:rPr lang="ar-MA" sz="2800" b="1" dirty="0"/>
              <a:t>سبب اختلاف </a:t>
            </a:r>
            <a:r>
              <a:rPr lang="ar-MA" sz="2800" b="1" dirty="0" err="1"/>
              <a:t>الاجيال</a:t>
            </a:r>
            <a:endParaRPr lang="ar-MA" sz="2800" b="1" dirty="0"/>
          </a:p>
          <a:p>
            <a:pPr algn="just" rtl="1">
              <a:lnSpc>
                <a:spcPct val="100000"/>
              </a:lnSpc>
              <a:spcBef>
                <a:spcPts val="1200"/>
              </a:spcBef>
              <a:buClr>
                <a:srgbClr val="C00000"/>
              </a:buClr>
            </a:pPr>
            <a:r>
              <a:rPr lang="ar-MA" sz="2800" b="1" dirty="0"/>
              <a:t>خضوع الشباب لأنواع التطبع (اجتماعي، نمط الحياة/الاستهلاك) </a:t>
            </a:r>
          </a:p>
          <a:p>
            <a:pPr algn="just" rtl="1">
              <a:lnSpc>
                <a:spcPct val="100000"/>
              </a:lnSpc>
              <a:spcBef>
                <a:spcPts val="1200"/>
              </a:spcBef>
              <a:buClr>
                <a:srgbClr val="C00000"/>
              </a:buClr>
            </a:pPr>
            <a:r>
              <a:rPr lang="ar-MA" sz="2800" b="1" dirty="0"/>
              <a:t>مفعول وصدى الأزمات على الشباب والوعي والحساسية تجاه الظرفية</a:t>
            </a:r>
          </a:p>
          <a:p>
            <a:pPr algn="just" rtl="1">
              <a:lnSpc>
                <a:spcPct val="100000"/>
              </a:lnSpc>
              <a:spcBef>
                <a:spcPts val="1200"/>
              </a:spcBef>
              <a:buClr>
                <a:srgbClr val="C00000"/>
              </a:buClr>
            </a:pPr>
            <a:r>
              <a:rPr lang="ar-SA" sz="2600" b="1" dirty="0"/>
              <a:t>الشباب يشكّل هدفا للإنتاج ولاستهلاك السوق</a:t>
            </a:r>
            <a:r>
              <a:rPr lang="ar-SA" sz="2600" dirty="0">
                <a:cs typeface="Akhbar MT" pitchFamily="2" charset="-78"/>
              </a:rPr>
              <a:t> </a:t>
            </a:r>
            <a:r>
              <a:rPr lang="ar-SA" sz="3200" b="1" dirty="0">
                <a:solidFill>
                  <a:srgbClr val="FF0000"/>
                </a:solidFill>
                <a:cs typeface="Akhbar MT" pitchFamily="2" charset="-78"/>
              </a:rPr>
              <a:t>الاقتصاد يدور حول صناعة</a:t>
            </a:r>
            <a:r>
              <a:rPr lang="ar-MA" sz="3200" b="1" dirty="0">
                <a:solidFill>
                  <a:srgbClr val="FF0000"/>
                </a:solidFill>
                <a:cs typeface="Akhbar MT" pitchFamily="2" charset="-78"/>
              </a:rPr>
              <a:t> «الشباب الدائم»</a:t>
            </a:r>
          </a:p>
          <a:p>
            <a:pPr algn="just" rtl="1">
              <a:lnSpc>
                <a:spcPct val="100000"/>
              </a:lnSpc>
              <a:spcBef>
                <a:spcPts val="1200"/>
              </a:spcBef>
              <a:buClr>
                <a:srgbClr val="C00000"/>
              </a:buClr>
            </a:pPr>
            <a:endParaRPr lang="ar-MA" sz="2400" b="1" dirty="0"/>
          </a:p>
        </p:txBody>
      </p:sp>
      <p:sp>
        <p:nvSpPr>
          <p:cNvPr id="12" name="Espace réservé du texte 7"/>
          <p:cNvSpPr>
            <a:spLocks noGrp="1"/>
          </p:cNvSpPr>
          <p:nvPr>
            <p:ph type="body" sz="quarter" idx="18"/>
          </p:nvPr>
        </p:nvSpPr>
        <p:spPr>
          <a:xfrm>
            <a:off x="377371" y="1311529"/>
            <a:ext cx="7776029" cy="531785"/>
          </a:xfrm>
        </p:spPr>
        <p:txBody>
          <a:bodyPr/>
          <a:lstStyle/>
          <a:p>
            <a:r>
              <a:rPr lang="ar-MA" sz="3600" dirty="0"/>
              <a:t>ظاهرة العولمة </a:t>
            </a:r>
            <a:endParaRPr lang="fr-FR" sz="3600" dirty="0"/>
          </a:p>
        </p:txBody>
      </p:sp>
      <p:sp>
        <p:nvSpPr>
          <p:cNvPr id="14" name="Espace réservé du texte 5"/>
          <p:cNvSpPr>
            <a:spLocks noGrp="1"/>
          </p:cNvSpPr>
          <p:nvPr>
            <p:ph type="body" sz="quarter" idx="13"/>
          </p:nvPr>
        </p:nvSpPr>
        <p:spPr>
          <a:xfrm>
            <a:off x="8432075" y="2907688"/>
            <a:ext cx="1920240" cy="1920240"/>
          </a:xfrm>
        </p:spPr>
        <p:txBody>
          <a:bodyPr>
            <a:noAutofit/>
          </a:bodyPr>
          <a:lstStyle/>
          <a:p>
            <a:r>
              <a:rPr lang="ar-MA" sz="3200" b="1" dirty="0"/>
              <a:t>تأثيرها على الشباب</a:t>
            </a:r>
            <a:endParaRPr lang="fr-FR" sz="3200" dirty="0"/>
          </a:p>
        </p:txBody>
      </p:sp>
      <p:sp>
        <p:nvSpPr>
          <p:cNvPr id="16" name="Titre 1"/>
          <p:cNvSpPr>
            <a:spLocks noGrp="1"/>
          </p:cNvSpPr>
          <p:nvPr>
            <p:ph type="title"/>
          </p:nvPr>
        </p:nvSpPr>
        <p:spPr>
          <a:xfrm>
            <a:off x="2598058" y="168297"/>
            <a:ext cx="7885840" cy="673100"/>
          </a:xfrm>
        </p:spPr>
        <p:txBody>
          <a:bodyPr>
            <a:noAutofit/>
          </a:bodyPr>
          <a:lstStyle/>
          <a:p>
            <a:pPr algn="ctr" rtl="1">
              <a:lnSpc>
                <a:spcPct val="150000"/>
              </a:lnSpc>
              <a:buClr>
                <a:srgbClr val="A85229"/>
              </a:buClr>
              <a:buSzPct val="100000"/>
            </a:pPr>
            <a:r>
              <a:rPr lang="ar-MA" b="1" cap="all" dirty="0">
                <a:latin typeface="Cambria"/>
                <a:cs typeface="Tahoma" pitchFamily="34"/>
              </a:rPr>
              <a:t>مقدمة في التحولات المجتمعية والشباب </a:t>
            </a:r>
            <a:endParaRPr lang="fr-FR" b="1" cap="all" dirty="0">
              <a:latin typeface="Cambria"/>
              <a:cs typeface="Tahoma" pitchFamily="34"/>
            </a:endParaRPr>
          </a:p>
        </p:txBody>
      </p:sp>
      <p:grpSp>
        <p:nvGrpSpPr>
          <p:cNvPr id="17" name="Groupe 16"/>
          <p:cNvGrpSpPr/>
          <p:nvPr/>
        </p:nvGrpSpPr>
        <p:grpSpPr>
          <a:xfrm>
            <a:off x="10789087" y="210961"/>
            <a:ext cx="1130318" cy="673547"/>
            <a:chOff x="10582835" y="250870"/>
            <a:chExt cx="1496771" cy="835569"/>
          </a:xfrm>
          <a:solidFill>
            <a:schemeClr val="accent1"/>
          </a:solidFill>
        </p:grpSpPr>
        <p:sp>
          <p:nvSpPr>
            <p:cNvPr id="18"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9" name="Rectangle 18"/>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20" name="Rectangle 19"/>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21"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1</a:t>
            </a:r>
          </a:p>
        </p:txBody>
      </p:sp>
    </p:spTree>
    <p:extLst>
      <p:ext uri="{BB962C8B-B14F-4D97-AF65-F5344CB8AC3E}">
        <p14:creationId xmlns:p14="http://schemas.microsoft.com/office/powerpoint/2010/main" val="168535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8"/>
          </p:nvPr>
        </p:nvSpPr>
        <p:spPr>
          <a:xfrm>
            <a:off x="4038600" y="1299514"/>
            <a:ext cx="7880804" cy="498733"/>
          </a:xfrm>
        </p:spPr>
        <p:txBody>
          <a:bodyPr/>
          <a:lstStyle/>
          <a:p>
            <a:r>
              <a:rPr lang="ar-SA" dirty="0">
                <a:solidFill>
                  <a:srgbClr val="273339"/>
                </a:solidFill>
                <a:cs typeface="Tahoma" pitchFamily="34"/>
              </a:rPr>
              <a:t>اللاّيقين </a:t>
            </a:r>
            <a:r>
              <a:rPr lang="ar-MA" dirty="0">
                <a:solidFill>
                  <a:srgbClr val="273339"/>
                </a:solidFill>
                <a:cs typeface="Tahoma" pitchFamily="34"/>
              </a:rPr>
              <a:t>سبب التوتر</a:t>
            </a:r>
            <a:endParaRPr lang="fr-FR" dirty="0">
              <a:solidFill>
                <a:srgbClr val="273339"/>
              </a:solidFill>
              <a:cs typeface="Tahoma" pitchFamily="34"/>
            </a:endParaRPr>
          </a:p>
        </p:txBody>
      </p:sp>
      <p:sp>
        <p:nvSpPr>
          <p:cNvPr id="13" name="Espace réservé du texte 5"/>
          <p:cNvSpPr>
            <a:spLocks noGrp="1"/>
          </p:cNvSpPr>
          <p:nvPr>
            <p:ph type="body" sz="quarter" idx="14"/>
          </p:nvPr>
        </p:nvSpPr>
        <p:spPr>
          <a:xfrm>
            <a:off x="4038600" y="1915886"/>
            <a:ext cx="7880804" cy="4325258"/>
          </a:xfrm>
          <a:solidFill>
            <a:schemeClr val="bg1">
              <a:lumMod val="85000"/>
              <a:alpha val="43000"/>
            </a:schemeClr>
          </a:solidFill>
        </p:spPr>
        <p:txBody>
          <a:bodyPr>
            <a:noAutofit/>
          </a:bodyPr>
          <a:lstStyle/>
          <a:p>
            <a:pPr algn="r" rtl="1">
              <a:lnSpc>
                <a:spcPct val="100000"/>
              </a:lnSpc>
              <a:spcBef>
                <a:spcPts val="600"/>
              </a:spcBef>
              <a:buClr>
                <a:srgbClr val="C00000"/>
              </a:buClr>
            </a:pPr>
            <a:r>
              <a:rPr lang="ar-MA" sz="2700" b="1" dirty="0"/>
              <a:t>ا</a:t>
            </a:r>
            <a:r>
              <a:rPr lang="ar-SA" sz="2700" b="1" dirty="0"/>
              <a:t>لعولمة تبعث برسالة أزمة</a:t>
            </a:r>
            <a:r>
              <a:rPr lang="fr-FR" sz="2700" b="1" dirty="0"/>
              <a:t> </a:t>
            </a:r>
            <a:r>
              <a:rPr lang="ar-MA" sz="2700" b="1" dirty="0"/>
              <a:t>مالية/اقتصادية/سياسية</a:t>
            </a:r>
          </a:p>
          <a:p>
            <a:pPr algn="r" rtl="1">
              <a:lnSpc>
                <a:spcPct val="100000"/>
              </a:lnSpc>
              <a:spcBef>
                <a:spcPts val="600"/>
              </a:spcBef>
              <a:buClr>
                <a:srgbClr val="C00000"/>
              </a:buClr>
            </a:pPr>
            <a:r>
              <a:rPr lang="ar-MA" sz="2700" b="1" dirty="0"/>
              <a:t>التحرير الكامل للدولة </a:t>
            </a:r>
          </a:p>
          <a:p>
            <a:pPr algn="r" rtl="1">
              <a:lnSpc>
                <a:spcPct val="100000"/>
              </a:lnSpc>
              <a:spcBef>
                <a:spcPts val="600"/>
              </a:spcBef>
              <a:buClr>
                <a:srgbClr val="C00000"/>
              </a:buClr>
            </a:pPr>
            <a:r>
              <a:rPr lang="ar-SA" sz="2700" b="1" dirty="0"/>
              <a:t>سياسات وبرامج إدماج الشباب، لا تتمّ ترجمتها</a:t>
            </a:r>
            <a:r>
              <a:rPr lang="ar-MA" sz="2700" b="1" dirty="0"/>
              <a:t> «</a:t>
            </a:r>
            <a:r>
              <a:rPr lang="ar-MA" sz="2700" b="1" dirty="0" err="1"/>
              <a:t>الانتظارية</a:t>
            </a:r>
            <a:r>
              <a:rPr lang="ar-MA" sz="2700" b="1" dirty="0"/>
              <a:t>»</a:t>
            </a:r>
          </a:p>
          <a:p>
            <a:pPr algn="r" rtl="1">
              <a:lnSpc>
                <a:spcPct val="100000"/>
              </a:lnSpc>
              <a:spcBef>
                <a:spcPts val="600"/>
              </a:spcBef>
              <a:buClr>
                <a:srgbClr val="C00000"/>
              </a:buClr>
            </a:pPr>
            <a:r>
              <a:rPr lang="ar-MA" sz="2700" b="1" dirty="0"/>
              <a:t>ضعف </a:t>
            </a:r>
            <a:r>
              <a:rPr lang="ar-SA" sz="2700" b="1" dirty="0"/>
              <a:t>الاستجابة لحاجيات الشباب </a:t>
            </a:r>
            <a:r>
              <a:rPr lang="ar-MA" sz="2700" b="1" dirty="0"/>
              <a:t>في</a:t>
            </a:r>
            <a:r>
              <a:rPr lang="ar-SA" sz="2700" b="1" dirty="0"/>
              <a:t> التشغيل وأدوات الترفيه </a:t>
            </a:r>
            <a:endParaRPr lang="ar-MA" sz="2700" b="1" dirty="0"/>
          </a:p>
          <a:p>
            <a:pPr algn="r" rtl="1">
              <a:lnSpc>
                <a:spcPct val="100000"/>
              </a:lnSpc>
              <a:spcBef>
                <a:spcPts val="600"/>
              </a:spcBef>
              <a:buClr>
                <a:srgbClr val="C00000"/>
              </a:buClr>
            </a:pPr>
            <a:r>
              <a:rPr lang="ar-MA" sz="2700" b="1" dirty="0"/>
              <a:t>اختلاط في </a:t>
            </a:r>
            <a:r>
              <a:rPr lang="ar-SA" sz="2700" b="1" dirty="0"/>
              <a:t> المعايير الثقافية تفضي إلى خلف خلق مخاوف</a:t>
            </a:r>
            <a:r>
              <a:rPr lang="ar-MA" sz="2700" b="1" dirty="0"/>
              <a:t>/</a:t>
            </a:r>
            <a:r>
              <a:rPr lang="ar-SA" sz="2700" b="1" dirty="0"/>
              <a:t>شكوك</a:t>
            </a:r>
            <a:endParaRPr lang="ar-MA" sz="2700" b="1" dirty="0"/>
          </a:p>
          <a:p>
            <a:pPr algn="r" rtl="1">
              <a:lnSpc>
                <a:spcPct val="100000"/>
              </a:lnSpc>
              <a:spcBef>
                <a:spcPts val="600"/>
              </a:spcBef>
              <a:buClr>
                <a:srgbClr val="C00000"/>
              </a:buClr>
            </a:pPr>
            <a:r>
              <a:rPr lang="ar-SA" sz="2700" b="1" dirty="0"/>
              <a:t>انعدام اليقين تُجاه الحركيّة الاجتماعية وخوف من التقهقر</a:t>
            </a:r>
            <a:endParaRPr lang="ar-MA" sz="2700" b="1" dirty="0"/>
          </a:p>
          <a:p>
            <a:pPr algn="r" rtl="1">
              <a:lnSpc>
                <a:spcPct val="100000"/>
              </a:lnSpc>
              <a:spcBef>
                <a:spcPts val="600"/>
              </a:spcBef>
              <a:buClr>
                <a:srgbClr val="C00000"/>
              </a:buClr>
            </a:pPr>
            <a:r>
              <a:rPr lang="ar-MA" sz="2700" b="1" dirty="0"/>
              <a:t>الاحتماء برموز التقليد والدين، الاتجاه نحو</a:t>
            </a:r>
            <a:r>
              <a:rPr lang="fr-FR" sz="2700" b="1" dirty="0"/>
              <a:t> </a:t>
            </a:r>
            <a:r>
              <a:rPr lang="ar-MA" sz="2700" b="1" dirty="0"/>
              <a:t>ابرز الذات ‘الرياضة والغناء’ حمل المطالب إلى الساحة</a:t>
            </a:r>
          </a:p>
          <a:p>
            <a:pPr algn="r" rtl="1">
              <a:lnSpc>
                <a:spcPct val="100000"/>
              </a:lnSpc>
              <a:spcBef>
                <a:spcPts val="600"/>
              </a:spcBef>
              <a:buClr>
                <a:srgbClr val="C00000"/>
              </a:buClr>
            </a:pPr>
            <a:r>
              <a:rPr lang="ar-MA" sz="2700" b="1" dirty="0"/>
              <a:t>فشل المنظومة التعليمية وإكراهات الولوج إلى سوق الشغل</a:t>
            </a:r>
          </a:p>
        </p:txBody>
      </p:sp>
      <p:sp>
        <p:nvSpPr>
          <p:cNvPr id="6" name="Espace réservé du texte 5"/>
          <p:cNvSpPr>
            <a:spLocks noGrp="1"/>
          </p:cNvSpPr>
          <p:nvPr>
            <p:ph type="body" sz="quarter" idx="20"/>
          </p:nvPr>
        </p:nvSpPr>
        <p:spPr/>
        <p:txBody>
          <a:bodyPr/>
          <a:lstStyle/>
          <a:p>
            <a:endParaRPr lang="fr-FR"/>
          </a:p>
        </p:txBody>
      </p:sp>
      <p:sp>
        <p:nvSpPr>
          <p:cNvPr id="14" name="Espace réservé du texte 7"/>
          <p:cNvSpPr txBox="1">
            <a:spLocks/>
          </p:cNvSpPr>
          <p:nvPr/>
        </p:nvSpPr>
        <p:spPr>
          <a:xfrm>
            <a:off x="1659575" y="2926439"/>
            <a:ext cx="1920240" cy="1920240"/>
          </a:xfrm>
          <a:prstGeom prst="ellipse">
            <a:avLst/>
          </a:prstGeom>
          <a:solidFill>
            <a:schemeClr val="bg1">
              <a:lumMod val="95000"/>
            </a:schemeClr>
          </a:solidFill>
          <a:ln w="28575">
            <a:solidFill>
              <a:schemeClr val="accent3">
                <a:lumMod val="75000"/>
              </a:schemeClr>
            </a:solidFill>
          </a:ln>
        </p:spPr>
        <p:txBody>
          <a:bodyPr vert="horz" wrap="square" lIns="91440" tIns="45720" rIns="91440" bIns="45720" anchor="t" anchorCtr="0" compatLnSpc="1">
            <a:normAutofit fontScale="92500"/>
          </a:bodyPr>
          <a:lstStyle>
            <a:lvl1pPr marL="0" marR="0" lvl="0" indent="0" algn="ctr" defTabSz="914400" rtl="0" fontAlgn="auto" hangingPunct="1">
              <a:lnSpc>
                <a:spcPct val="90000"/>
              </a:lnSpc>
              <a:spcBef>
                <a:spcPts val="1800"/>
              </a:spcBef>
              <a:spcAft>
                <a:spcPts val="0"/>
              </a:spcAft>
              <a:buClr>
                <a:srgbClr val="A85229"/>
              </a:buClr>
              <a:buSzPct val="100000"/>
              <a:buFont typeface="Arial" pitchFamily="34"/>
              <a:buNone/>
              <a:tabLst/>
              <a:defRPr lang="fr-FR" sz="1600" b="0" i="0" u="none" strike="noStrike" kern="1200" cap="none" spc="0" baseline="0">
                <a:solidFill>
                  <a:srgbClr val="514A40"/>
                </a:solidFill>
                <a:uFillTx/>
                <a:latin typeface="Cambria"/>
                <a:ea typeface=""/>
                <a:cs typeface=""/>
              </a:defRPr>
            </a:lvl1pPr>
            <a:lvl2pPr marL="594360" marR="0" lvl="1" indent="-228600" algn="l" defTabSz="914400" rtl="0" fontAlgn="auto" hangingPunct="1">
              <a:lnSpc>
                <a:spcPct val="90000"/>
              </a:lnSpc>
              <a:spcBef>
                <a:spcPts val="1000"/>
              </a:spcBef>
              <a:spcAft>
                <a:spcPts val="0"/>
              </a:spcAft>
              <a:buClr>
                <a:srgbClr val="A85229"/>
              </a:buClr>
              <a:buSzPct val="100000"/>
              <a:buFont typeface="Arial" pitchFamily="34"/>
              <a:buChar char="•"/>
              <a:tabLst/>
              <a:defRPr lang="fr-FR" sz="1800" b="0" i="0" u="none" strike="noStrike" kern="1200" cap="none" spc="0" baseline="0">
                <a:solidFill>
                  <a:srgbClr val="514A40"/>
                </a:solidFill>
                <a:uFillTx/>
                <a:latin typeface="Cambria"/>
                <a:ea typeface=""/>
                <a:cs typeface=""/>
              </a:defRPr>
            </a:lvl2pPr>
            <a:lvl3pPr marL="914400" marR="0" lvl="2"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600" b="0" i="0" u="none" strike="noStrike" kern="1200" cap="none" spc="0" baseline="0">
                <a:solidFill>
                  <a:srgbClr val="514A40"/>
                </a:solidFill>
                <a:uFillTx/>
                <a:latin typeface="Cambria"/>
                <a:ea typeface=""/>
                <a:cs typeface=""/>
              </a:defRPr>
            </a:lvl3pPr>
            <a:lvl4pPr marL="1234440" marR="0" lvl="3"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4pPr>
            <a:lvl5pPr marL="1554480" marR="0" lvl="4" indent="-228600" algn="l" defTabSz="914400" rtl="0" fontAlgn="auto" hangingPunct="1">
              <a:lnSpc>
                <a:spcPct val="90000"/>
              </a:lnSpc>
              <a:spcBef>
                <a:spcPts val="800"/>
              </a:spcBef>
              <a:spcAft>
                <a:spcPts val="0"/>
              </a:spcAft>
              <a:buClr>
                <a:srgbClr val="A85229"/>
              </a:buClr>
              <a:buSzPct val="100000"/>
              <a:buFont typeface="Arial" pitchFamily="34"/>
              <a:buChar char="•"/>
              <a:tabLst/>
              <a:defRPr lang="fr-FR" sz="1400" b="0" i="0" u="none" strike="noStrike" kern="1200" cap="none" spc="0" baseline="0">
                <a:solidFill>
                  <a:srgbClr val="514A40"/>
                </a:solidFill>
                <a:uFillTx/>
                <a:latin typeface="Cambria"/>
                <a:ea typeface=""/>
                <a:cs typeface=""/>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ar-SA" sz="2800" b="1"/>
              <a:t>ضغط نظام اقتصادي وسياسيّ</a:t>
            </a:r>
            <a:endParaRPr lang="ar-SA" sz="2800" b="1" dirty="0"/>
          </a:p>
        </p:txBody>
      </p:sp>
      <p:grpSp>
        <p:nvGrpSpPr>
          <p:cNvPr id="15" name="Groupe 14"/>
          <p:cNvGrpSpPr/>
          <p:nvPr/>
        </p:nvGrpSpPr>
        <p:grpSpPr>
          <a:xfrm>
            <a:off x="10789087" y="247363"/>
            <a:ext cx="1130318" cy="673547"/>
            <a:chOff x="10582835" y="250870"/>
            <a:chExt cx="1496771" cy="835569"/>
          </a:xfrm>
          <a:solidFill>
            <a:schemeClr val="accent1"/>
          </a:solidFill>
        </p:grpSpPr>
        <p:sp>
          <p:nvSpPr>
            <p:cNvPr id="16"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7" name="Rectangle 16"/>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8" name="Rectangle 17"/>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9"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2</a:t>
            </a:r>
          </a:p>
        </p:txBody>
      </p:sp>
      <p:sp>
        <p:nvSpPr>
          <p:cNvPr id="20" name="Titre 1"/>
          <p:cNvSpPr>
            <a:spLocks noGrp="1"/>
          </p:cNvSpPr>
          <p:nvPr>
            <p:ph type="title"/>
          </p:nvPr>
        </p:nvSpPr>
        <p:spPr>
          <a:xfrm>
            <a:off x="1485772" y="241556"/>
            <a:ext cx="10007091" cy="673100"/>
          </a:xfrm>
        </p:spPr>
        <p:txBody>
          <a:bodyPr>
            <a:noAutofit/>
          </a:bodyPr>
          <a:lstStyle/>
          <a:p>
            <a:pPr algn="ctr" rtl="1">
              <a:lnSpc>
                <a:spcPct val="150000"/>
              </a:lnSpc>
              <a:buClr>
                <a:srgbClr val="A85229"/>
              </a:buClr>
              <a:buSzPct val="100000"/>
            </a:pPr>
            <a:r>
              <a:rPr lang="ar-MA" b="1" cap="all" dirty="0">
                <a:latin typeface="Cambria"/>
                <a:cs typeface="Tahoma" pitchFamily="34"/>
              </a:rPr>
              <a:t>مقدمة في التحولات المجتمعية والشباب </a:t>
            </a:r>
            <a:endParaRPr lang="fr-FR" b="1" cap="all" dirty="0">
              <a:latin typeface="Cambria"/>
              <a:cs typeface="Tahoma" pitchFamily="34"/>
            </a:endParaRPr>
          </a:p>
        </p:txBody>
      </p:sp>
    </p:spTree>
    <p:extLst>
      <p:ext uri="{BB962C8B-B14F-4D97-AF65-F5344CB8AC3E}">
        <p14:creationId xmlns:p14="http://schemas.microsoft.com/office/powerpoint/2010/main" val="2510361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8"/>
          </p:nvPr>
        </p:nvSpPr>
        <p:spPr>
          <a:xfrm>
            <a:off x="272596" y="1466497"/>
            <a:ext cx="7880804" cy="498733"/>
          </a:xfrm>
        </p:spPr>
        <p:txBody>
          <a:bodyPr/>
          <a:lstStyle/>
          <a:p>
            <a:r>
              <a:rPr lang="ar-MA" sz="3600"/>
              <a:t>الثورة الرقمية </a:t>
            </a:r>
            <a:endParaRPr lang="en-US" sz="3600"/>
          </a:p>
        </p:txBody>
      </p:sp>
      <p:grpSp>
        <p:nvGrpSpPr>
          <p:cNvPr id="8" name="Groupe 7"/>
          <p:cNvGrpSpPr/>
          <p:nvPr/>
        </p:nvGrpSpPr>
        <p:grpSpPr>
          <a:xfrm>
            <a:off x="10789087" y="247363"/>
            <a:ext cx="1130318" cy="673547"/>
            <a:chOff x="10582835" y="250870"/>
            <a:chExt cx="1496771" cy="835569"/>
          </a:xfrm>
          <a:solidFill>
            <a:schemeClr val="accent1"/>
          </a:solidFill>
        </p:grpSpPr>
        <p:sp>
          <p:nvSpPr>
            <p:cNvPr id="13" name="Pentagone 3"/>
            <p:cNvSpPr/>
            <p:nvPr/>
          </p:nvSpPr>
          <p:spPr>
            <a:xfrm flipH="1">
              <a:off x="10582835" y="250870"/>
              <a:ext cx="882872" cy="835569"/>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alpha val="5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4" name="Rectangle 13"/>
            <p:cNvSpPr/>
            <p:nvPr/>
          </p:nvSpPr>
          <p:spPr>
            <a:xfrm>
              <a:off x="11563849" y="250870"/>
              <a:ext cx="281150" cy="835569"/>
            </a:xfrm>
            <a:prstGeom prst="rect">
              <a:avLst/>
            </a:prstGeom>
            <a:solidFill>
              <a:schemeClr val="accent1">
                <a:alpha val="82000"/>
              </a:schemeClr>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sp>
          <p:nvSpPr>
            <p:cNvPr id="15" name="Rectangle 14"/>
            <p:cNvSpPr/>
            <p:nvPr/>
          </p:nvSpPr>
          <p:spPr>
            <a:xfrm>
              <a:off x="11927206" y="250870"/>
              <a:ext cx="152400" cy="835569"/>
            </a:xfrm>
            <a:prstGeom prst="rect">
              <a:avLst/>
            </a:prstGeom>
            <a:grp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endParaRPr lang="fr-FR">
                <a:solidFill>
                  <a:srgbClr val="FFFFFF"/>
                </a:solidFill>
                <a:latin typeface="Calibri"/>
                <a:ea typeface=""/>
                <a:cs typeface=""/>
              </a:endParaRPr>
            </a:p>
          </p:txBody>
        </p:sp>
      </p:grpSp>
      <p:sp>
        <p:nvSpPr>
          <p:cNvPr id="16" name="Pentagone 7"/>
          <p:cNvSpPr/>
          <p:nvPr/>
        </p:nvSpPr>
        <p:spPr>
          <a:xfrm flipH="1">
            <a:off x="10585458" y="319933"/>
            <a:ext cx="768787" cy="521464"/>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rgbClr val="C00000"/>
          </a:solidFill>
          <a:ln cap="flat">
            <a:noFill/>
            <a:prstDash val="solid"/>
          </a:ln>
        </p:spPr>
        <p:txBody>
          <a:bodyPr vert="horz" wrap="square" lIns="91440" tIns="45720" rIns="91440" bIns="45720" anchor="ctr" anchorCtr="1" compatLnSpc="1">
            <a:noAutofit/>
          </a:bodyPr>
          <a:lstStyle/>
          <a:p>
            <a:pPr algn="ctr">
              <a:defRPr sz="1800" b="0" i="0" u="none" strike="noStrike" kern="0" cap="none" spc="0" baseline="0">
                <a:solidFill>
                  <a:srgbClr val="000000"/>
                </a:solidFill>
                <a:uFillTx/>
              </a:defRPr>
            </a:pPr>
            <a:r>
              <a:rPr lang="fr-FR" sz="2800" b="1" dirty="0">
                <a:solidFill>
                  <a:srgbClr val="FFFFFF"/>
                </a:solidFill>
                <a:latin typeface="Calibri"/>
                <a:ea typeface=""/>
                <a:cs typeface=""/>
              </a:rPr>
              <a:t>3</a:t>
            </a:r>
          </a:p>
        </p:txBody>
      </p:sp>
      <p:sp>
        <p:nvSpPr>
          <p:cNvPr id="17" name="Titre 1"/>
          <p:cNvSpPr>
            <a:spLocks noGrp="1"/>
          </p:cNvSpPr>
          <p:nvPr>
            <p:ph type="title"/>
          </p:nvPr>
        </p:nvSpPr>
        <p:spPr>
          <a:xfrm>
            <a:off x="1485772" y="241556"/>
            <a:ext cx="10007091" cy="673100"/>
          </a:xfrm>
        </p:spPr>
        <p:txBody>
          <a:bodyPr>
            <a:noAutofit/>
          </a:bodyPr>
          <a:lstStyle/>
          <a:p>
            <a:pPr algn="ctr" rtl="1">
              <a:lnSpc>
                <a:spcPct val="150000"/>
              </a:lnSpc>
              <a:buClr>
                <a:srgbClr val="A85229"/>
              </a:buClr>
              <a:buSzPct val="100000"/>
            </a:pPr>
            <a:r>
              <a:rPr lang="ar-MA" b="1" cap="all" dirty="0">
                <a:latin typeface="Cambria"/>
                <a:cs typeface="Tahoma" pitchFamily="34"/>
              </a:rPr>
              <a:t>مقدمة في التحولات المجتمعية والشباب </a:t>
            </a:r>
            <a:endParaRPr lang="fr-FR" b="1" cap="all" dirty="0">
              <a:latin typeface="Cambria"/>
              <a:cs typeface="Tahoma" pitchFamily="34"/>
            </a:endParaRPr>
          </a:p>
        </p:txBody>
      </p:sp>
      <p:sp>
        <p:nvSpPr>
          <p:cNvPr id="18" name="Espace réservé du texte 5"/>
          <p:cNvSpPr>
            <a:spLocks noGrp="1"/>
          </p:cNvSpPr>
          <p:nvPr>
            <p:ph type="body" sz="quarter" idx="14"/>
          </p:nvPr>
        </p:nvSpPr>
        <p:spPr>
          <a:xfrm>
            <a:off x="272595" y="2043608"/>
            <a:ext cx="7880805" cy="3468919"/>
          </a:xfrm>
          <a:solidFill>
            <a:schemeClr val="bg1">
              <a:lumMod val="85000"/>
              <a:alpha val="43000"/>
            </a:schemeClr>
          </a:solidFill>
        </p:spPr>
        <p:txBody>
          <a:bodyPr>
            <a:noAutofit/>
          </a:bodyPr>
          <a:lstStyle/>
          <a:p>
            <a:pPr marL="45720" indent="0" algn="justLow" rtl="1">
              <a:lnSpc>
                <a:spcPct val="100000"/>
              </a:lnSpc>
              <a:spcBef>
                <a:spcPts val="600"/>
              </a:spcBef>
              <a:buClr>
                <a:srgbClr val="C00000"/>
              </a:buClr>
              <a:buNone/>
            </a:pPr>
            <a:endParaRPr lang="ar-MA" sz="1400" b="1" dirty="0"/>
          </a:p>
          <a:p>
            <a:pPr algn="justLow" rtl="1">
              <a:lnSpc>
                <a:spcPct val="100000"/>
              </a:lnSpc>
              <a:spcBef>
                <a:spcPts val="600"/>
              </a:spcBef>
              <a:buClr>
                <a:srgbClr val="C00000"/>
              </a:buClr>
            </a:pPr>
            <a:r>
              <a:rPr lang="ar-MA" sz="2700" b="1" dirty="0"/>
              <a:t>واقع اجتماعيّ وفضاء جديد للانخراط الاجتماعيّ </a:t>
            </a:r>
            <a:r>
              <a:rPr lang="fr-FR" sz="2400" b="1" dirty="0">
                <a:solidFill>
                  <a:srgbClr val="FF0000"/>
                </a:solidFill>
              </a:rPr>
              <a:t>digital natives</a:t>
            </a:r>
          </a:p>
          <a:p>
            <a:pPr algn="justLow" rtl="1">
              <a:lnSpc>
                <a:spcPct val="100000"/>
              </a:lnSpc>
              <a:spcBef>
                <a:spcPts val="600"/>
              </a:spcBef>
              <a:buClr>
                <a:srgbClr val="C00000"/>
              </a:buClr>
            </a:pPr>
            <a:r>
              <a:rPr lang="ar-MA" sz="2700" b="1" dirty="0"/>
              <a:t>الشابّ قاطنا لفضاء جديد مع شكل جديد من التنشئة الاجتماعية</a:t>
            </a:r>
            <a:endParaRPr lang="fr-FR" sz="2700" b="1" dirty="0"/>
          </a:p>
          <a:p>
            <a:pPr algn="justLow" rtl="1">
              <a:lnSpc>
                <a:spcPct val="100000"/>
              </a:lnSpc>
              <a:spcBef>
                <a:spcPts val="600"/>
              </a:spcBef>
              <a:buClr>
                <a:srgbClr val="C00000"/>
              </a:buClr>
            </a:pPr>
            <a:r>
              <a:rPr lang="ar-MA" sz="2700" b="1" dirty="0"/>
              <a:t>علاقات تُبْنى في إطار فضاء وثقافة رقمييْن</a:t>
            </a:r>
            <a:endParaRPr lang="fr-FR" sz="2700" b="1" dirty="0"/>
          </a:p>
          <a:p>
            <a:pPr algn="justLow" rtl="1">
              <a:lnSpc>
                <a:spcPct val="100000"/>
              </a:lnSpc>
              <a:spcBef>
                <a:spcPts val="600"/>
              </a:spcBef>
              <a:buClr>
                <a:srgbClr val="C00000"/>
              </a:buClr>
            </a:pPr>
            <a:r>
              <a:rPr lang="ar-MA" sz="2700" b="1" dirty="0"/>
              <a:t>تنامي النزعة الفردانية والاستقلالية مقابل الارتباط فقط في مجموعات الواقع</a:t>
            </a:r>
          </a:p>
          <a:p>
            <a:pPr algn="justLow" rtl="1">
              <a:lnSpc>
                <a:spcPct val="100000"/>
              </a:lnSpc>
              <a:spcBef>
                <a:spcPts val="600"/>
              </a:spcBef>
              <a:buClr>
                <a:srgbClr val="C00000"/>
              </a:buClr>
            </a:pPr>
            <a:r>
              <a:rPr lang="ar-MA" sz="2700" b="1" dirty="0"/>
              <a:t>خلق معنى جديد للعشيرة الافتراضية</a:t>
            </a:r>
          </a:p>
          <a:p>
            <a:pPr algn="justLow" rtl="1">
              <a:lnSpc>
                <a:spcPct val="100000"/>
              </a:lnSpc>
              <a:spcBef>
                <a:spcPts val="600"/>
              </a:spcBef>
              <a:buClr>
                <a:srgbClr val="C00000"/>
              </a:buClr>
            </a:pPr>
            <a:endParaRPr lang="ar-MA" sz="2700" b="1" dirty="0"/>
          </a:p>
        </p:txBody>
      </p:sp>
      <p:sp>
        <p:nvSpPr>
          <p:cNvPr id="5" name="Rectangle 4"/>
          <p:cNvSpPr/>
          <p:nvPr/>
        </p:nvSpPr>
        <p:spPr>
          <a:xfrm>
            <a:off x="8539729" y="4536053"/>
            <a:ext cx="1776447" cy="1015663"/>
          </a:xfrm>
          <a:prstGeom prst="rect">
            <a:avLst/>
          </a:prstGeom>
        </p:spPr>
        <p:txBody>
          <a:bodyPr wrap="none">
            <a:spAutoFit/>
          </a:bodyPr>
          <a:lstStyle/>
          <a:p>
            <a:pPr algn="ctr"/>
            <a:r>
              <a:rPr lang="ar-MA" sz="2000" b="1" dirty="0"/>
              <a:t>ساهمت في تغيير </a:t>
            </a:r>
          </a:p>
          <a:p>
            <a:pPr algn="ctr"/>
            <a:r>
              <a:rPr lang="ar-MA" sz="2000" b="1" dirty="0"/>
              <a:t>أشكال وأنماط </a:t>
            </a:r>
          </a:p>
          <a:p>
            <a:pPr algn="ctr"/>
            <a:r>
              <a:rPr lang="ar-MA" sz="2000" b="1" dirty="0"/>
              <a:t>العلاقات الاجتماعية</a:t>
            </a:r>
            <a:endParaRPr lang="fr-FR" sz="2000" b="1" dirty="0"/>
          </a:p>
        </p:txBody>
      </p:sp>
    </p:spTree>
    <p:extLst>
      <p:ext uri="{BB962C8B-B14F-4D97-AF65-F5344CB8AC3E}">
        <p14:creationId xmlns:p14="http://schemas.microsoft.com/office/powerpoint/2010/main" val="2375517312"/>
      </p:ext>
    </p:extLst>
  </p:cSld>
  <p:clrMapOvr>
    <a:masterClrMapping/>
  </p:clrMapOvr>
</p:sld>
</file>

<file path=ppt/theme/theme1.xml><?xml version="1.0" encoding="utf-8"?>
<a:theme xmlns:a="http://schemas.openxmlformats.org/drawingml/2006/main" name="Red Line Business 16x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80134</TotalTime>
  <Words>2960</Words>
  <Application>Microsoft Office PowerPoint</Application>
  <PresentationFormat>Grand écran</PresentationFormat>
  <Paragraphs>424</Paragraphs>
  <Slides>40</Slides>
  <Notes>9</Notes>
  <HiddenSlides>0</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40</vt:i4>
      </vt:variant>
    </vt:vector>
  </HeadingPairs>
  <TitlesOfParts>
    <vt:vector size="57" baseType="lpstr">
      <vt:lpstr>Arial</vt:lpstr>
      <vt:lpstr>Bauhaus 93</vt:lpstr>
      <vt:lpstr>beIN Normal </vt:lpstr>
      <vt:lpstr>Berlin Sans FB Demi</vt:lpstr>
      <vt:lpstr>Calibri</vt:lpstr>
      <vt:lpstr>Calibri Light</vt:lpstr>
      <vt:lpstr>Cambria</vt:lpstr>
      <vt:lpstr>FontAwesome</vt:lpstr>
      <vt:lpstr>Franklin Gothic Heavy</vt:lpstr>
      <vt:lpstr>Microsoft Uighur</vt:lpstr>
      <vt:lpstr>OCR A Extended</vt:lpstr>
      <vt:lpstr>Open Sans</vt:lpstr>
      <vt:lpstr>Symbol</vt:lpstr>
      <vt:lpstr>Tahoma</vt:lpstr>
      <vt:lpstr>Wingdings</vt:lpstr>
      <vt:lpstr>Red Line Business 16x9</vt:lpstr>
      <vt:lpstr>Office Theme</vt:lpstr>
      <vt:lpstr>Présentation PowerPoint</vt:lpstr>
      <vt:lpstr>Présentation PowerPoint</vt:lpstr>
      <vt:lpstr>الهدف العام لبرنامج العمل الخاص بالشباب</vt:lpstr>
      <vt:lpstr>الأهداف الخاصة لبرنامج العمل لفائدة الشباب</vt:lpstr>
      <vt:lpstr>Présentation PowerPoint</vt:lpstr>
      <vt:lpstr>Présentation PowerPoint</vt:lpstr>
      <vt:lpstr>مقدمة في التحولات المجتمعية والشباب </vt:lpstr>
      <vt:lpstr>مقدمة في التحولات المجتمعية والشباب </vt:lpstr>
      <vt:lpstr>مقدمة في التحولات المجتمعية والشباب </vt:lpstr>
      <vt:lpstr>مقدمة في التحولات المجتمعية والشباب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نظام التغطية الصحية</dc:title>
  <dc:creator>HIKMI YOUSSEF</dc:creator>
  <cp:lastModifiedBy>Abdelmjid</cp:lastModifiedBy>
  <cp:revision>1040</cp:revision>
  <dcterms:created xsi:type="dcterms:W3CDTF">2014-04-26T13:42:24Z</dcterms:created>
  <dcterms:modified xsi:type="dcterms:W3CDTF">2019-11-12T22:48:12Z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